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8"/>
  </p:notesMasterIdLst>
  <p:handoutMasterIdLst>
    <p:handoutMasterId r:id="rId29"/>
  </p:handoutMasterIdLst>
  <p:sldIdLst>
    <p:sldId id="322" r:id="rId5"/>
    <p:sldId id="321" r:id="rId6"/>
    <p:sldId id="328" r:id="rId7"/>
    <p:sldId id="320" r:id="rId8"/>
    <p:sldId id="323" r:id="rId9"/>
    <p:sldId id="329" r:id="rId10"/>
    <p:sldId id="595" r:id="rId11"/>
    <p:sldId id="596" r:id="rId12"/>
    <p:sldId id="319" r:id="rId13"/>
    <p:sldId id="318" r:id="rId14"/>
    <p:sldId id="333" r:id="rId15"/>
    <p:sldId id="593" r:id="rId16"/>
    <p:sldId id="324" r:id="rId17"/>
    <p:sldId id="594" r:id="rId18"/>
    <p:sldId id="326" r:id="rId19"/>
    <p:sldId id="600" r:id="rId20"/>
    <p:sldId id="601" r:id="rId21"/>
    <p:sldId id="327" r:id="rId22"/>
    <p:sldId id="334" r:id="rId23"/>
    <p:sldId id="602" r:id="rId24"/>
    <p:sldId id="598" r:id="rId25"/>
    <p:sldId id="332" r:id="rId26"/>
    <p:sldId id="325" r:id="rId27"/>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57533D22-56ED-E775-AECE-ED4BE6E75F2A}" name="Jason Fried" initials="JF" userId="S::jfried@placer.ca.gov::2095ac69-3dbc-46e0-8e41-0d24747bf8cc" providerId="AD"/>
  <p188:author id="{46A6CB7E-AD48-A3E2-7FC3-9E461A98E2DF}" name="Amanda Ross" initials="AR" userId="34eb3bffd7dcdfa9"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B8BF"/>
    <a:srgbClr val="58696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E9958D-695D-4D0B-9F84-C0090054FBCF}" v="12" dt="2026-09-08T20:40:21.726"/>
  </p1510:revLst>
</p1510:revInfo>
</file>

<file path=ppt/tableStyles.xml><?xml version="1.0" encoding="utf-8"?>
<a:tblStyleLst xmlns:a="http://schemas.openxmlformats.org/drawingml/2006/main" def="{0E3FDE45-AF77-4B5C-9715-49D594BDF05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950" autoAdjust="0"/>
    <p:restoredTop sz="77603" autoAdjust="0"/>
  </p:normalViewPr>
  <p:slideViewPr>
    <p:cSldViewPr snapToGrid="0">
      <p:cViewPr varScale="1">
        <p:scale>
          <a:sx n="86" d="100"/>
          <a:sy n="86" d="100"/>
        </p:scale>
        <p:origin x="1038" y="78"/>
      </p:cViewPr>
      <p:guideLst/>
    </p:cSldViewPr>
  </p:slideViewPr>
  <p:outlineViewPr>
    <p:cViewPr>
      <p:scale>
        <a:sx n="33" d="100"/>
        <a:sy n="33" d="100"/>
      </p:scale>
      <p:origin x="0" y="-7776"/>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3480" y="55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son Fried" userId="2095ac69-3dbc-46e0-8e41-0d24747bf8cc" providerId="ADAL" clId="{A3D628E3-4AEE-48D8-8F81-3DB697EABF39}"/>
    <pc:docChg chg="undo custSel addSld delSld modSld sldOrd modNotesMaster modHandout">
      <pc:chgData name="Jason Fried" userId="2095ac69-3dbc-46e0-8e41-0d24747bf8cc" providerId="ADAL" clId="{A3D628E3-4AEE-48D8-8F81-3DB697EABF39}" dt="2026-09-09T19:46:08.211" v="3641" actId="20577"/>
      <pc:docMkLst>
        <pc:docMk/>
      </pc:docMkLst>
      <pc:sldChg chg="delSp modSp add del mod">
        <pc:chgData name="Jason Fried" userId="2095ac69-3dbc-46e0-8e41-0d24747bf8cc" providerId="ADAL" clId="{A3D628E3-4AEE-48D8-8F81-3DB697EABF39}" dt="2026-09-08T20:36:35.514" v="3309" actId="47"/>
        <pc:sldMkLst>
          <pc:docMk/>
          <pc:sldMk cId="0" sldId="275"/>
        </pc:sldMkLst>
        <pc:spChg chg="mod">
          <ac:chgData name="Jason Fried" userId="2095ac69-3dbc-46e0-8e41-0d24747bf8cc" providerId="ADAL" clId="{A3D628E3-4AEE-48D8-8F81-3DB697EABF39}" dt="2026-09-08T20:24:08.558" v="2995" actId="688"/>
          <ac:spMkLst>
            <pc:docMk/>
            <pc:sldMk cId="0" sldId="275"/>
            <ac:spMk id="7" creationId="{00000000-0000-0000-0000-000000000000}"/>
          </ac:spMkLst>
        </pc:spChg>
        <pc:spChg chg="del mod">
          <ac:chgData name="Jason Fried" userId="2095ac69-3dbc-46e0-8e41-0d24747bf8cc" providerId="ADAL" clId="{A3D628E3-4AEE-48D8-8F81-3DB697EABF39}" dt="2026-09-08T20:24:46.537" v="3001" actId="478"/>
          <ac:spMkLst>
            <pc:docMk/>
            <pc:sldMk cId="0" sldId="275"/>
            <ac:spMk id="8" creationId="{00000000-0000-0000-0000-000000000000}"/>
          </ac:spMkLst>
        </pc:spChg>
        <pc:spChg chg="del mod">
          <ac:chgData name="Jason Fried" userId="2095ac69-3dbc-46e0-8e41-0d24747bf8cc" providerId="ADAL" clId="{A3D628E3-4AEE-48D8-8F81-3DB697EABF39}" dt="2026-09-08T20:24:42.060" v="2999" actId="478"/>
          <ac:spMkLst>
            <pc:docMk/>
            <pc:sldMk cId="0" sldId="275"/>
            <ac:spMk id="9" creationId="{00000000-0000-0000-0000-000000000000}"/>
          </ac:spMkLst>
        </pc:spChg>
        <pc:graphicFrameChg chg="del mod modGraphic">
          <ac:chgData name="Jason Fried" userId="2095ac69-3dbc-46e0-8e41-0d24747bf8cc" providerId="ADAL" clId="{A3D628E3-4AEE-48D8-8F81-3DB697EABF39}" dt="2026-09-08T20:30:52.835" v="3213" actId="21"/>
          <ac:graphicFrameMkLst>
            <pc:docMk/>
            <pc:sldMk cId="0" sldId="275"/>
            <ac:graphicFrameMk id="3" creationId="{00000000-0000-0000-0000-000000000000}"/>
          </ac:graphicFrameMkLst>
        </pc:graphicFrameChg>
        <pc:graphicFrameChg chg="del mod">
          <ac:chgData name="Jason Fried" userId="2095ac69-3dbc-46e0-8e41-0d24747bf8cc" providerId="ADAL" clId="{A3D628E3-4AEE-48D8-8F81-3DB697EABF39}" dt="2026-09-08T20:26:00.499" v="3009" actId="21"/>
          <ac:graphicFrameMkLst>
            <pc:docMk/>
            <pc:sldMk cId="0" sldId="275"/>
            <ac:graphicFrameMk id="5" creationId="{00000000-0000-0000-0000-000000000000}"/>
          </ac:graphicFrameMkLst>
        </pc:graphicFrameChg>
        <pc:graphicFrameChg chg="mod">
          <ac:chgData name="Jason Fried" userId="2095ac69-3dbc-46e0-8e41-0d24747bf8cc" providerId="ADAL" clId="{A3D628E3-4AEE-48D8-8F81-3DB697EABF39}" dt="2026-09-08T20:22:45.006" v="2979"/>
          <ac:graphicFrameMkLst>
            <pc:docMk/>
            <pc:sldMk cId="0" sldId="275"/>
            <ac:graphicFrameMk id="6" creationId="{00000000-0000-0000-0000-000000000000}"/>
          </ac:graphicFrameMkLst>
        </pc:graphicFrameChg>
      </pc:sldChg>
      <pc:sldChg chg="delSp modSp add del mod">
        <pc:chgData name="Jason Fried" userId="2095ac69-3dbc-46e0-8e41-0d24747bf8cc" providerId="ADAL" clId="{A3D628E3-4AEE-48D8-8F81-3DB697EABF39}" dt="2026-09-08T20:36:33.667" v="3308" actId="47"/>
        <pc:sldMkLst>
          <pc:docMk/>
          <pc:sldMk cId="0" sldId="276"/>
        </pc:sldMkLst>
        <pc:spChg chg="del mod">
          <ac:chgData name="Jason Fried" userId="2095ac69-3dbc-46e0-8e41-0d24747bf8cc" providerId="ADAL" clId="{A3D628E3-4AEE-48D8-8F81-3DB697EABF39}" dt="2026-09-08T20:25:22.238" v="3007" actId="478"/>
          <ac:spMkLst>
            <pc:docMk/>
            <pc:sldMk cId="0" sldId="276"/>
            <ac:spMk id="6" creationId="{00000000-0000-0000-0000-000000000000}"/>
          </ac:spMkLst>
        </pc:spChg>
        <pc:spChg chg="del mod">
          <ac:chgData name="Jason Fried" userId="2095ac69-3dbc-46e0-8e41-0d24747bf8cc" providerId="ADAL" clId="{A3D628E3-4AEE-48D8-8F81-3DB697EABF39}" dt="2026-09-08T20:25:18.087" v="3005" actId="478"/>
          <ac:spMkLst>
            <pc:docMk/>
            <pc:sldMk cId="0" sldId="276"/>
            <ac:spMk id="7" creationId="{00000000-0000-0000-0000-000000000000}"/>
          </ac:spMkLst>
        </pc:spChg>
        <pc:graphicFrameChg chg="del">
          <ac:chgData name="Jason Fried" userId="2095ac69-3dbc-46e0-8e41-0d24747bf8cc" providerId="ADAL" clId="{A3D628E3-4AEE-48D8-8F81-3DB697EABF39}" dt="2026-09-08T20:26:25.912" v="3015" actId="21"/>
          <ac:graphicFrameMkLst>
            <pc:docMk/>
            <pc:sldMk cId="0" sldId="276"/>
            <ac:graphicFrameMk id="2" creationId="{00000000-0000-0000-0000-000000000000}"/>
          </ac:graphicFrameMkLst>
        </pc:graphicFrameChg>
        <pc:graphicFrameChg chg="del">
          <ac:chgData name="Jason Fried" userId="2095ac69-3dbc-46e0-8e41-0d24747bf8cc" providerId="ADAL" clId="{A3D628E3-4AEE-48D8-8F81-3DB697EABF39}" dt="2026-09-08T20:31:29.419" v="3216" actId="21"/>
          <ac:graphicFrameMkLst>
            <pc:docMk/>
            <pc:sldMk cId="0" sldId="276"/>
            <ac:graphicFrameMk id="4" creationId="{00000000-0000-0000-0000-000000000000}"/>
          </ac:graphicFrameMkLst>
        </pc:graphicFrameChg>
      </pc:sldChg>
      <pc:sldChg chg="modNotesTx">
        <pc:chgData name="Jason Fried" userId="2095ac69-3dbc-46e0-8e41-0d24747bf8cc" providerId="ADAL" clId="{A3D628E3-4AEE-48D8-8F81-3DB697EABF39}" dt="2026-09-08T15:32:42.525" v="57" actId="20577"/>
        <pc:sldMkLst>
          <pc:docMk/>
          <pc:sldMk cId="2906152353" sldId="318"/>
        </pc:sldMkLst>
      </pc:sldChg>
      <pc:sldChg chg="addSp delSp modSp mod modNotesTx">
        <pc:chgData name="Jason Fried" userId="2095ac69-3dbc-46e0-8e41-0d24747bf8cc" providerId="ADAL" clId="{A3D628E3-4AEE-48D8-8F81-3DB697EABF39}" dt="2026-09-08T21:34:25.758" v="3628" actId="6549"/>
        <pc:sldMkLst>
          <pc:docMk/>
          <pc:sldMk cId="3421680658" sldId="319"/>
        </pc:sldMkLst>
        <pc:spChg chg="add del">
          <ac:chgData name="Jason Fried" userId="2095ac69-3dbc-46e0-8e41-0d24747bf8cc" providerId="ADAL" clId="{A3D628E3-4AEE-48D8-8F81-3DB697EABF39}" dt="2026-09-08T16:48:39.711" v="1500" actId="22"/>
          <ac:spMkLst>
            <pc:docMk/>
            <pc:sldMk cId="3421680658" sldId="319"/>
            <ac:spMk id="3" creationId="{F2672BB5-EDA0-3FC1-EA5A-FA14114E004E}"/>
          </ac:spMkLst>
        </pc:spChg>
        <pc:spChg chg="mod">
          <ac:chgData name="Jason Fried" userId="2095ac69-3dbc-46e0-8e41-0d24747bf8cc" providerId="ADAL" clId="{A3D628E3-4AEE-48D8-8F81-3DB697EABF39}" dt="2026-09-08T21:34:25.758" v="3628" actId="6549"/>
          <ac:spMkLst>
            <pc:docMk/>
            <pc:sldMk cId="3421680658" sldId="319"/>
            <ac:spMk id="7" creationId="{4C0FEFBF-60FD-0161-6F6E-89EE39389CEE}"/>
          </ac:spMkLst>
        </pc:spChg>
        <pc:spChg chg="add del">
          <ac:chgData name="Jason Fried" userId="2095ac69-3dbc-46e0-8e41-0d24747bf8cc" providerId="ADAL" clId="{A3D628E3-4AEE-48D8-8F81-3DB697EABF39}" dt="2026-09-08T16:44:27.636" v="1497" actId="22"/>
          <ac:spMkLst>
            <pc:docMk/>
            <pc:sldMk cId="3421680658" sldId="319"/>
            <ac:spMk id="8" creationId="{ADD92B54-00B9-EE83-1BF5-7241ECA6AAD7}"/>
          </ac:spMkLst>
        </pc:spChg>
        <pc:picChg chg="add del mod ord">
          <ac:chgData name="Jason Fried" userId="2095ac69-3dbc-46e0-8e41-0d24747bf8cc" providerId="ADAL" clId="{A3D628E3-4AEE-48D8-8F81-3DB697EABF39}" dt="2026-09-08T16:42:54.534" v="1495" actId="22"/>
          <ac:picMkLst>
            <pc:docMk/>
            <pc:sldMk cId="3421680658" sldId="319"/>
            <ac:picMk id="4" creationId="{D1A5B990-2782-AC72-0EDE-085D5BC919DC}"/>
          </ac:picMkLst>
        </pc:picChg>
        <pc:picChg chg="mod">
          <ac:chgData name="Jason Fried" userId="2095ac69-3dbc-46e0-8e41-0d24747bf8cc" providerId="ADAL" clId="{A3D628E3-4AEE-48D8-8F81-3DB697EABF39}" dt="2026-09-08T17:59:11.266" v="1832" actId="1076"/>
          <ac:picMkLst>
            <pc:docMk/>
            <pc:sldMk cId="3421680658" sldId="319"/>
            <ac:picMk id="6" creationId="{96E23F30-736E-922E-9121-98F0F9EF1311}"/>
          </ac:picMkLst>
        </pc:picChg>
        <pc:picChg chg="add del mod ord">
          <ac:chgData name="Jason Fried" userId="2095ac69-3dbc-46e0-8e41-0d24747bf8cc" providerId="ADAL" clId="{A3D628E3-4AEE-48D8-8F81-3DB697EABF39}" dt="2026-09-08T16:47:49.298" v="1499" actId="22"/>
          <ac:picMkLst>
            <pc:docMk/>
            <pc:sldMk cId="3421680658" sldId="319"/>
            <ac:picMk id="10" creationId="{A73AE7FA-F0A5-6FCA-87A2-B948D32017EF}"/>
          </ac:picMkLst>
        </pc:picChg>
        <pc:picChg chg="add mod ord">
          <ac:chgData name="Jason Fried" userId="2095ac69-3dbc-46e0-8e41-0d24747bf8cc" providerId="ADAL" clId="{A3D628E3-4AEE-48D8-8F81-3DB697EABF39}" dt="2026-09-08T17:58:22.327" v="1831" actId="14100"/>
          <ac:picMkLst>
            <pc:docMk/>
            <pc:sldMk cId="3421680658" sldId="319"/>
            <ac:picMk id="12" creationId="{0C3D7B37-03A3-16BD-8B4B-AB2FE4158A54}"/>
          </ac:picMkLst>
        </pc:picChg>
        <pc:picChg chg="add del mod">
          <ac:chgData name="Jason Fried" userId="2095ac69-3dbc-46e0-8e41-0d24747bf8cc" providerId="ADAL" clId="{A3D628E3-4AEE-48D8-8F81-3DB697EABF39}" dt="2026-09-08T16:54:22.336" v="1507" actId="22"/>
          <ac:picMkLst>
            <pc:docMk/>
            <pc:sldMk cId="3421680658" sldId="319"/>
            <ac:picMk id="14" creationId="{C9E6D2CA-AEC4-AF1C-F246-4B107C21996A}"/>
          </ac:picMkLst>
        </pc:picChg>
        <pc:picChg chg="add del mod">
          <ac:chgData name="Jason Fried" userId="2095ac69-3dbc-46e0-8e41-0d24747bf8cc" providerId="ADAL" clId="{A3D628E3-4AEE-48D8-8F81-3DB697EABF39}" dt="2026-09-08T17:57:04.166" v="1822" actId="22"/>
          <ac:picMkLst>
            <pc:docMk/>
            <pc:sldMk cId="3421680658" sldId="319"/>
            <ac:picMk id="16" creationId="{1294C1E5-75EE-EE22-CEF4-0105860521B8}"/>
          </ac:picMkLst>
        </pc:picChg>
        <pc:picChg chg="add mod">
          <ac:chgData name="Jason Fried" userId="2095ac69-3dbc-46e0-8e41-0d24747bf8cc" providerId="ADAL" clId="{A3D628E3-4AEE-48D8-8F81-3DB697EABF39}" dt="2026-09-08T17:58:18.559" v="1830" actId="1076"/>
          <ac:picMkLst>
            <pc:docMk/>
            <pc:sldMk cId="3421680658" sldId="319"/>
            <ac:picMk id="18" creationId="{F6A0198E-6140-D033-C110-317336F9D967}"/>
          </ac:picMkLst>
        </pc:picChg>
      </pc:sldChg>
      <pc:sldChg chg="modNotesTx">
        <pc:chgData name="Jason Fried" userId="2095ac69-3dbc-46e0-8e41-0d24747bf8cc" providerId="ADAL" clId="{A3D628E3-4AEE-48D8-8F81-3DB697EABF39}" dt="2026-09-08T15:31:37.259" v="21" actId="20577"/>
        <pc:sldMkLst>
          <pc:docMk/>
          <pc:sldMk cId="3752118431" sldId="320"/>
        </pc:sldMkLst>
      </pc:sldChg>
      <pc:sldChg chg="modNotesTx">
        <pc:chgData name="Jason Fried" userId="2095ac69-3dbc-46e0-8e41-0d24747bf8cc" providerId="ADAL" clId="{A3D628E3-4AEE-48D8-8F81-3DB697EABF39}" dt="2026-09-08T15:31:16.137" v="5" actId="20577"/>
        <pc:sldMkLst>
          <pc:docMk/>
          <pc:sldMk cId="1607455252" sldId="321"/>
        </pc:sldMkLst>
      </pc:sldChg>
      <pc:sldChg chg="modSp mod modTransition modNotesTx">
        <pc:chgData name="Jason Fried" userId="2095ac69-3dbc-46e0-8e41-0d24747bf8cc" providerId="ADAL" clId="{A3D628E3-4AEE-48D8-8F81-3DB697EABF39}" dt="2026-09-08T18:03:37.245" v="1854" actId="33524"/>
        <pc:sldMkLst>
          <pc:docMk/>
          <pc:sldMk cId="1516725587" sldId="323"/>
        </pc:sldMkLst>
        <pc:spChg chg="mod">
          <ac:chgData name="Jason Fried" userId="2095ac69-3dbc-46e0-8e41-0d24747bf8cc" providerId="ADAL" clId="{A3D628E3-4AEE-48D8-8F81-3DB697EABF39}" dt="2026-09-08T18:03:37.245" v="1854" actId="33524"/>
          <ac:spMkLst>
            <pc:docMk/>
            <pc:sldMk cId="1516725587" sldId="323"/>
            <ac:spMk id="3" creationId="{BB28DCCC-D78B-FA5E-B161-2F185E85FF8B}"/>
          </ac:spMkLst>
        </pc:spChg>
      </pc:sldChg>
      <pc:sldChg chg="delSp modSp mod modNotesTx">
        <pc:chgData name="Jason Fried" userId="2095ac69-3dbc-46e0-8e41-0d24747bf8cc" providerId="ADAL" clId="{A3D628E3-4AEE-48D8-8F81-3DB697EABF39}" dt="2026-09-08T18:13:19.924" v="1883" actId="6549"/>
        <pc:sldMkLst>
          <pc:docMk/>
          <pc:sldMk cId="3316934496" sldId="324"/>
        </pc:sldMkLst>
        <pc:spChg chg="mod">
          <ac:chgData name="Jason Fried" userId="2095ac69-3dbc-46e0-8e41-0d24747bf8cc" providerId="ADAL" clId="{A3D628E3-4AEE-48D8-8F81-3DB697EABF39}" dt="2026-09-08T15:45:29.541" v="411" actId="14100"/>
          <ac:spMkLst>
            <pc:docMk/>
            <pc:sldMk cId="3316934496" sldId="324"/>
            <ac:spMk id="2" creationId="{EFA88D52-D027-8BCF-E716-F55C456685E4}"/>
          </ac:spMkLst>
        </pc:spChg>
        <pc:spChg chg="mod">
          <ac:chgData name="Jason Fried" userId="2095ac69-3dbc-46e0-8e41-0d24747bf8cc" providerId="ADAL" clId="{A3D628E3-4AEE-48D8-8F81-3DB697EABF39}" dt="2026-09-08T18:13:19.924" v="1883" actId="6549"/>
          <ac:spMkLst>
            <pc:docMk/>
            <pc:sldMk cId="3316934496" sldId="324"/>
            <ac:spMk id="3" creationId="{C33C2501-BFAC-3D24-0BCF-C2D602405C05}"/>
          </ac:spMkLst>
        </pc:spChg>
        <pc:picChg chg="del">
          <ac:chgData name="Jason Fried" userId="2095ac69-3dbc-46e0-8e41-0d24747bf8cc" providerId="ADAL" clId="{A3D628E3-4AEE-48D8-8F81-3DB697EABF39}" dt="2026-09-08T15:47:01.528" v="414" actId="478"/>
          <ac:picMkLst>
            <pc:docMk/>
            <pc:sldMk cId="3316934496" sldId="324"/>
            <ac:picMk id="8" creationId="{DEBC57CF-D408-7DE2-9FBF-D8BDE818FE1E}"/>
          </ac:picMkLst>
        </pc:picChg>
      </pc:sldChg>
      <pc:sldChg chg="modSp mod modNotesTx">
        <pc:chgData name="Jason Fried" userId="2095ac69-3dbc-46e0-8e41-0d24747bf8cc" providerId="ADAL" clId="{A3D628E3-4AEE-48D8-8F81-3DB697EABF39}" dt="2026-09-08T16:32:34.823" v="1475" actId="6549"/>
        <pc:sldMkLst>
          <pc:docMk/>
          <pc:sldMk cId="2012479175" sldId="325"/>
        </pc:sldMkLst>
        <pc:spChg chg="mod">
          <ac:chgData name="Jason Fried" userId="2095ac69-3dbc-46e0-8e41-0d24747bf8cc" providerId="ADAL" clId="{A3D628E3-4AEE-48D8-8F81-3DB697EABF39}" dt="2026-09-08T16:32:34.823" v="1475" actId="6549"/>
          <ac:spMkLst>
            <pc:docMk/>
            <pc:sldMk cId="2012479175" sldId="325"/>
            <ac:spMk id="2" creationId="{3E6407C3-5727-ABE4-2B1A-87CEB37834E8}"/>
          </ac:spMkLst>
        </pc:spChg>
        <pc:spChg chg="mod">
          <ac:chgData name="Jason Fried" userId="2095ac69-3dbc-46e0-8e41-0d24747bf8cc" providerId="ADAL" clId="{A3D628E3-4AEE-48D8-8F81-3DB697EABF39}" dt="2026-09-08T16:32:28.858" v="1474" actId="6549"/>
          <ac:spMkLst>
            <pc:docMk/>
            <pc:sldMk cId="2012479175" sldId="325"/>
            <ac:spMk id="3" creationId="{A227CF77-437F-1D2D-4A2B-E8C938069E81}"/>
          </ac:spMkLst>
        </pc:spChg>
      </pc:sldChg>
      <pc:sldChg chg="modSp mod modNotesTx">
        <pc:chgData name="Jason Fried" userId="2095ac69-3dbc-46e0-8e41-0d24747bf8cc" providerId="ADAL" clId="{A3D628E3-4AEE-48D8-8F81-3DB697EABF39}" dt="2026-09-08T18:40:10.091" v="1999" actId="20577"/>
        <pc:sldMkLst>
          <pc:docMk/>
          <pc:sldMk cId="296181469" sldId="326"/>
        </pc:sldMkLst>
        <pc:spChg chg="mod">
          <ac:chgData name="Jason Fried" userId="2095ac69-3dbc-46e0-8e41-0d24747bf8cc" providerId="ADAL" clId="{A3D628E3-4AEE-48D8-8F81-3DB697EABF39}" dt="2026-09-08T18:40:10.091" v="1999" actId="20577"/>
          <ac:spMkLst>
            <pc:docMk/>
            <pc:sldMk cId="296181469" sldId="326"/>
            <ac:spMk id="3" creationId="{57639095-7DB3-BE7E-DC78-6FF47B1A8211}"/>
          </ac:spMkLst>
        </pc:spChg>
      </pc:sldChg>
      <pc:sldChg chg="modNotesTx">
        <pc:chgData name="Jason Fried" userId="2095ac69-3dbc-46e0-8e41-0d24747bf8cc" providerId="ADAL" clId="{A3D628E3-4AEE-48D8-8F81-3DB697EABF39}" dt="2026-09-08T15:34:39.281" v="120" actId="20577"/>
        <pc:sldMkLst>
          <pc:docMk/>
          <pc:sldMk cId="3781162608" sldId="327"/>
        </pc:sldMkLst>
      </pc:sldChg>
      <pc:sldChg chg="modSp mod modNotesTx">
        <pc:chgData name="Jason Fried" userId="2095ac69-3dbc-46e0-8e41-0d24747bf8cc" providerId="ADAL" clId="{A3D628E3-4AEE-48D8-8F81-3DB697EABF39}" dt="2026-09-08T21:28:29.981" v="3576" actId="313"/>
        <pc:sldMkLst>
          <pc:docMk/>
          <pc:sldMk cId="2837984158" sldId="328"/>
        </pc:sldMkLst>
        <pc:spChg chg="mod">
          <ac:chgData name="Jason Fried" userId="2095ac69-3dbc-46e0-8e41-0d24747bf8cc" providerId="ADAL" clId="{A3D628E3-4AEE-48D8-8F81-3DB697EABF39}" dt="2026-09-08T21:28:29.981" v="3576" actId="313"/>
          <ac:spMkLst>
            <pc:docMk/>
            <pc:sldMk cId="2837984158" sldId="328"/>
            <ac:spMk id="3" creationId="{458E58EA-C181-6C9F-76AC-7DE8F633E0B2}"/>
          </ac:spMkLst>
        </pc:spChg>
      </pc:sldChg>
      <pc:sldChg chg="modNotesTx">
        <pc:chgData name="Jason Fried" userId="2095ac69-3dbc-46e0-8e41-0d24747bf8cc" providerId="ADAL" clId="{A3D628E3-4AEE-48D8-8F81-3DB697EABF39}" dt="2026-09-08T15:32:01.433" v="38" actId="20577"/>
        <pc:sldMkLst>
          <pc:docMk/>
          <pc:sldMk cId="4064957662" sldId="329"/>
        </pc:sldMkLst>
      </pc:sldChg>
      <pc:sldChg chg="modSp del mod modNotesTx">
        <pc:chgData name="Jason Fried" userId="2095ac69-3dbc-46e0-8e41-0d24747bf8cc" providerId="ADAL" clId="{A3D628E3-4AEE-48D8-8F81-3DB697EABF39}" dt="2026-09-08T15:45:02.526" v="407" actId="47"/>
        <pc:sldMkLst>
          <pc:docMk/>
          <pc:sldMk cId="64248282" sldId="331"/>
        </pc:sldMkLst>
        <pc:spChg chg="mod">
          <ac:chgData name="Jason Fried" userId="2095ac69-3dbc-46e0-8e41-0d24747bf8cc" providerId="ADAL" clId="{A3D628E3-4AEE-48D8-8F81-3DB697EABF39}" dt="2026-09-08T15:39:20.853" v="285" actId="20577"/>
          <ac:spMkLst>
            <pc:docMk/>
            <pc:sldMk cId="64248282" sldId="331"/>
            <ac:spMk id="2" creationId="{12ADD73D-B547-6EC3-893A-265DFD5EE220}"/>
          </ac:spMkLst>
        </pc:spChg>
      </pc:sldChg>
      <pc:sldChg chg="modSp mod modNotesTx">
        <pc:chgData name="Jason Fried" userId="2095ac69-3dbc-46e0-8e41-0d24747bf8cc" providerId="ADAL" clId="{A3D628E3-4AEE-48D8-8F81-3DB697EABF39}" dt="2026-09-08T16:31:06.467" v="1400" actId="20577"/>
        <pc:sldMkLst>
          <pc:docMk/>
          <pc:sldMk cId="941276879" sldId="332"/>
        </pc:sldMkLst>
        <pc:spChg chg="mod">
          <ac:chgData name="Jason Fried" userId="2095ac69-3dbc-46e0-8e41-0d24747bf8cc" providerId="ADAL" clId="{A3D628E3-4AEE-48D8-8F81-3DB697EABF39}" dt="2026-09-08T16:31:06.467" v="1400" actId="20577"/>
          <ac:spMkLst>
            <pc:docMk/>
            <pc:sldMk cId="941276879" sldId="332"/>
            <ac:spMk id="3" creationId="{877348EE-D28E-A890-CF36-7363AD9C17A9}"/>
          </ac:spMkLst>
        </pc:spChg>
      </pc:sldChg>
      <pc:sldChg chg="modNotesTx">
        <pc:chgData name="Jason Fried" userId="2095ac69-3dbc-46e0-8e41-0d24747bf8cc" providerId="ADAL" clId="{A3D628E3-4AEE-48D8-8F81-3DB697EABF39}" dt="2026-09-08T15:32:47.678" v="63" actId="20577"/>
        <pc:sldMkLst>
          <pc:docMk/>
          <pc:sldMk cId="4196342044" sldId="333"/>
        </pc:sldMkLst>
      </pc:sldChg>
      <pc:sldChg chg="modSp mod modNotesTx">
        <pc:chgData name="Jason Fried" userId="2095ac69-3dbc-46e0-8e41-0d24747bf8cc" providerId="ADAL" clId="{A3D628E3-4AEE-48D8-8F81-3DB697EABF39}" dt="2026-09-08T21:10:43.624" v="3447" actId="20577"/>
        <pc:sldMkLst>
          <pc:docMk/>
          <pc:sldMk cId="750517314" sldId="334"/>
        </pc:sldMkLst>
        <pc:spChg chg="mod">
          <ac:chgData name="Jason Fried" userId="2095ac69-3dbc-46e0-8e41-0d24747bf8cc" providerId="ADAL" clId="{A3D628E3-4AEE-48D8-8F81-3DB697EABF39}" dt="2026-09-08T21:10:43.624" v="3447" actId="20577"/>
          <ac:spMkLst>
            <pc:docMk/>
            <pc:sldMk cId="750517314" sldId="334"/>
            <ac:spMk id="3" creationId="{7E16ABB5-4EA2-EFD4-0000-DA3C68B4B00D}"/>
          </ac:spMkLst>
        </pc:spChg>
      </pc:sldChg>
      <pc:sldChg chg="modSp mod ord modCm modNotesTx">
        <pc:chgData name="Jason Fried" userId="2095ac69-3dbc-46e0-8e41-0d24747bf8cc" providerId="ADAL" clId="{A3D628E3-4AEE-48D8-8F81-3DB697EABF39}" dt="2026-09-08T18:19:51.390" v="1904" actId="14100"/>
        <pc:sldMkLst>
          <pc:docMk/>
          <pc:sldMk cId="2930946905" sldId="594"/>
        </pc:sldMkLst>
        <pc:spChg chg="mod">
          <ac:chgData name="Jason Fried" userId="2095ac69-3dbc-46e0-8e41-0d24747bf8cc" providerId="ADAL" clId="{A3D628E3-4AEE-48D8-8F81-3DB697EABF39}" dt="2026-09-08T18:19:40.575" v="1893" actId="20577"/>
          <ac:spMkLst>
            <pc:docMk/>
            <pc:sldMk cId="2930946905" sldId="594"/>
            <ac:spMk id="2" creationId="{97F709CD-1A46-E4EE-D309-21CB8D89A0A2}"/>
          </ac:spMkLst>
        </pc:spChg>
        <pc:spChg chg="mod">
          <ac:chgData name="Jason Fried" userId="2095ac69-3dbc-46e0-8e41-0d24747bf8cc" providerId="ADAL" clId="{A3D628E3-4AEE-48D8-8F81-3DB697EABF39}" dt="2026-09-08T17:49:19.674" v="1800" actId="6549"/>
          <ac:spMkLst>
            <pc:docMk/>
            <pc:sldMk cId="2930946905" sldId="594"/>
            <ac:spMk id="3" creationId="{ED8CCDC3-AEBD-C597-5B10-E96BF391B4D4}"/>
          </ac:spMkLst>
        </pc:spChg>
        <pc:spChg chg="mod">
          <ac:chgData name="Jason Fried" userId="2095ac69-3dbc-46e0-8e41-0d24747bf8cc" providerId="ADAL" clId="{A3D628E3-4AEE-48D8-8F81-3DB697EABF39}" dt="2026-09-08T18:19:51.390" v="1904" actId="14100"/>
          <ac:spMkLst>
            <pc:docMk/>
            <pc:sldMk cId="2930946905" sldId="594"/>
            <ac:spMk id="6" creationId="{1351B787-ABAD-0137-DB53-FACA23BF7D6B}"/>
          </ac:spMkLst>
        </pc:spChg>
        <pc:spChg chg="mod">
          <ac:chgData name="Jason Fried" userId="2095ac69-3dbc-46e0-8e41-0d24747bf8cc" providerId="ADAL" clId="{A3D628E3-4AEE-48D8-8F81-3DB697EABF39}" dt="2026-09-08T16:15:00.383" v="827" actId="1076"/>
          <ac:spMkLst>
            <pc:docMk/>
            <pc:sldMk cId="2930946905" sldId="594"/>
            <ac:spMk id="7" creationId="{E2E55EC0-7D9E-367D-7577-877AC7AE3F06}"/>
          </ac:spMkLst>
        </pc:spChg>
        <pc:extLst>
          <p:ext xmlns:p="http://schemas.openxmlformats.org/presentationml/2006/main" uri="{D6D511B9-2390-475A-947B-AFAB55BFBCF1}">
            <pc226:cmChg xmlns:pc226="http://schemas.microsoft.com/office/powerpoint/2022/06/main/command" chg="mod">
              <pc226:chgData name="Jason Fried" userId="2095ac69-3dbc-46e0-8e41-0d24747bf8cc" providerId="ADAL" clId="{A3D628E3-4AEE-48D8-8F81-3DB697EABF39}" dt="2026-09-08T17:48:49.861" v="1794" actId="6549"/>
              <pc2:cmMkLst xmlns:pc2="http://schemas.microsoft.com/office/powerpoint/2019/9/main/command">
                <pc:docMk/>
                <pc:sldMk cId="2930946905" sldId="594"/>
                <pc2:cmMk id="{7BF8C872-D0C3-4E4A-8BAE-4FF39312FCCA}"/>
              </pc2:cmMkLst>
            </pc226:cmChg>
          </p:ext>
        </pc:extLst>
      </pc:sldChg>
      <pc:sldChg chg="modNotesTx">
        <pc:chgData name="Jason Fried" userId="2095ac69-3dbc-46e0-8e41-0d24747bf8cc" providerId="ADAL" clId="{A3D628E3-4AEE-48D8-8F81-3DB697EABF39}" dt="2026-09-08T15:34:54.393" v="126" actId="20577"/>
        <pc:sldMkLst>
          <pc:docMk/>
          <pc:sldMk cId="3798722682" sldId="595"/>
        </pc:sldMkLst>
      </pc:sldChg>
      <pc:sldChg chg="modNotesTx">
        <pc:chgData name="Jason Fried" userId="2095ac69-3dbc-46e0-8e41-0d24747bf8cc" providerId="ADAL" clId="{A3D628E3-4AEE-48D8-8F81-3DB697EABF39}" dt="2026-09-08T15:32:06.436" v="44" actId="20577"/>
        <pc:sldMkLst>
          <pc:docMk/>
          <pc:sldMk cId="1185455898" sldId="596"/>
        </pc:sldMkLst>
      </pc:sldChg>
      <pc:sldChg chg="del">
        <pc:chgData name="Jason Fried" userId="2095ac69-3dbc-46e0-8e41-0d24747bf8cc" providerId="ADAL" clId="{A3D628E3-4AEE-48D8-8F81-3DB697EABF39}" dt="2026-09-08T15:30:30.961" v="0" actId="47"/>
        <pc:sldMkLst>
          <pc:docMk/>
          <pc:sldMk cId="1070626294" sldId="597"/>
        </pc:sldMkLst>
      </pc:sldChg>
      <pc:sldChg chg="add del">
        <pc:chgData name="Jason Fried" userId="2095ac69-3dbc-46e0-8e41-0d24747bf8cc" providerId="ADAL" clId="{A3D628E3-4AEE-48D8-8F81-3DB697EABF39}" dt="2026-09-08T15:42:05.661" v="329" actId="2696"/>
        <pc:sldMkLst>
          <pc:docMk/>
          <pc:sldMk cId="3036191829" sldId="597"/>
        </pc:sldMkLst>
      </pc:sldChg>
      <pc:sldChg chg="addSp modSp add mod ord">
        <pc:chgData name="Jason Fried" userId="2095ac69-3dbc-46e0-8e41-0d24747bf8cc" providerId="ADAL" clId="{A3D628E3-4AEE-48D8-8F81-3DB697EABF39}" dt="2026-09-09T19:46:08.211" v="3641" actId="20577"/>
        <pc:sldMkLst>
          <pc:docMk/>
          <pc:sldMk cId="2315776622" sldId="598"/>
        </pc:sldMkLst>
        <pc:spChg chg="mod">
          <ac:chgData name="Jason Fried" userId="2095ac69-3dbc-46e0-8e41-0d24747bf8cc" providerId="ADAL" clId="{A3D628E3-4AEE-48D8-8F81-3DB697EABF39}" dt="2026-09-08T15:41:41.778" v="328" actId="6549"/>
          <ac:spMkLst>
            <pc:docMk/>
            <pc:sldMk cId="2315776622" sldId="598"/>
            <ac:spMk id="2" creationId="{706A5754-E423-88B8-96D4-DDCBCBD3AD7B}"/>
          </ac:spMkLst>
        </pc:spChg>
        <pc:spChg chg="mod">
          <ac:chgData name="Jason Fried" userId="2095ac69-3dbc-46e0-8e41-0d24747bf8cc" providerId="ADAL" clId="{A3D628E3-4AEE-48D8-8F81-3DB697EABF39}" dt="2026-09-09T19:46:08.211" v="3641" actId="20577"/>
          <ac:spMkLst>
            <pc:docMk/>
            <pc:sldMk cId="2315776622" sldId="598"/>
            <ac:spMk id="3" creationId="{555F7AD2-9953-E73C-EB6A-E9E190CB5078}"/>
          </ac:spMkLst>
        </pc:spChg>
        <pc:picChg chg="add mod">
          <ac:chgData name="Jason Fried" userId="2095ac69-3dbc-46e0-8e41-0d24747bf8cc" providerId="ADAL" clId="{A3D628E3-4AEE-48D8-8F81-3DB697EABF39}" dt="2026-09-08T15:44:37.809" v="405" actId="1076"/>
          <ac:picMkLst>
            <pc:docMk/>
            <pc:sldMk cId="2315776622" sldId="598"/>
            <ac:picMk id="6" creationId="{C63B7459-5B93-AAFE-3453-2DEFF75259BD}"/>
          </ac:picMkLst>
        </pc:picChg>
      </pc:sldChg>
      <pc:sldChg chg="modSp new del mod">
        <pc:chgData name="Jason Fried" userId="2095ac69-3dbc-46e0-8e41-0d24747bf8cc" providerId="ADAL" clId="{A3D628E3-4AEE-48D8-8F81-3DB697EABF39}" dt="2026-09-08T20:41:59.694" v="3330" actId="47"/>
        <pc:sldMkLst>
          <pc:docMk/>
          <pc:sldMk cId="2967413467" sldId="599"/>
        </pc:sldMkLst>
        <pc:spChg chg="mod">
          <ac:chgData name="Jason Fried" userId="2095ac69-3dbc-46e0-8e41-0d24747bf8cc" providerId="ADAL" clId="{A3D628E3-4AEE-48D8-8F81-3DB697EABF39}" dt="2026-09-08T18:57:49.640" v="2140" actId="255"/>
          <ac:spMkLst>
            <pc:docMk/>
            <pc:sldMk cId="2967413467" sldId="599"/>
            <ac:spMk id="2" creationId="{0FE8AA43-F90B-6F9D-41F2-CD8F48875EE0}"/>
          </ac:spMkLst>
        </pc:spChg>
        <pc:spChg chg="mod">
          <ac:chgData name="Jason Fried" userId="2095ac69-3dbc-46e0-8e41-0d24747bf8cc" providerId="ADAL" clId="{A3D628E3-4AEE-48D8-8F81-3DB697EABF39}" dt="2026-09-08T20:13:17.016" v="2971" actId="20577"/>
          <ac:spMkLst>
            <pc:docMk/>
            <pc:sldMk cId="2967413467" sldId="599"/>
            <ac:spMk id="3" creationId="{9A9EE05D-E845-996F-1BEC-116C8AB71499}"/>
          </ac:spMkLst>
        </pc:spChg>
      </pc:sldChg>
      <pc:sldChg chg="addSp delSp modSp new add del mod ord">
        <pc:chgData name="Jason Fried" userId="2095ac69-3dbc-46e0-8e41-0d24747bf8cc" providerId="ADAL" clId="{A3D628E3-4AEE-48D8-8F81-3DB697EABF39}" dt="2026-09-08T20:36:38.668" v="3311"/>
        <pc:sldMkLst>
          <pc:docMk/>
          <pc:sldMk cId="2422539696" sldId="600"/>
        </pc:sldMkLst>
        <pc:spChg chg="mod">
          <ac:chgData name="Jason Fried" userId="2095ac69-3dbc-46e0-8e41-0d24747bf8cc" providerId="ADAL" clId="{A3D628E3-4AEE-48D8-8F81-3DB697EABF39}" dt="2026-09-08T20:29:28.862" v="3132" actId="20577"/>
          <ac:spMkLst>
            <pc:docMk/>
            <pc:sldMk cId="2422539696" sldId="600"/>
            <ac:spMk id="2" creationId="{C0BBF8F6-91F3-2993-BCCB-F6B62869CAED}"/>
          </ac:spMkLst>
        </pc:spChg>
        <pc:spChg chg="del">
          <ac:chgData name="Jason Fried" userId="2095ac69-3dbc-46e0-8e41-0d24747bf8cc" providerId="ADAL" clId="{A3D628E3-4AEE-48D8-8F81-3DB697EABF39}" dt="2026-09-08T20:26:06.003" v="3010" actId="22"/>
          <ac:spMkLst>
            <pc:docMk/>
            <pc:sldMk cId="2422539696" sldId="600"/>
            <ac:spMk id="3" creationId="{D94F7B4A-ADC1-CD9F-BC57-94716434A612}"/>
          </ac:spMkLst>
        </pc:spChg>
        <pc:spChg chg="add del">
          <ac:chgData name="Jason Fried" userId="2095ac69-3dbc-46e0-8e41-0d24747bf8cc" providerId="ADAL" clId="{A3D628E3-4AEE-48D8-8F81-3DB697EABF39}" dt="2026-09-08T20:19:31.672" v="2974" actId="22"/>
          <ac:spMkLst>
            <pc:docMk/>
            <pc:sldMk cId="2422539696" sldId="600"/>
            <ac:spMk id="6" creationId="{ACCC12FD-A0B2-DAD8-C0F7-08821D5C82DD}"/>
          </ac:spMkLst>
        </pc:spChg>
        <pc:spChg chg="add del">
          <ac:chgData name="Jason Fried" userId="2095ac69-3dbc-46e0-8e41-0d24747bf8cc" providerId="ADAL" clId="{A3D628E3-4AEE-48D8-8F81-3DB697EABF39}" dt="2026-09-08T20:19:38.060" v="2976" actId="22"/>
          <ac:spMkLst>
            <pc:docMk/>
            <pc:sldMk cId="2422539696" sldId="600"/>
            <ac:spMk id="8" creationId="{8BA03364-98F1-04EF-06CA-0C32B0204E77}"/>
          </ac:spMkLst>
        </pc:spChg>
        <pc:spChg chg="add del">
          <ac:chgData name="Jason Fried" userId="2095ac69-3dbc-46e0-8e41-0d24747bf8cc" providerId="ADAL" clId="{A3D628E3-4AEE-48D8-8F81-3DB697EABF39}" dt="2026-09-08T20:19:42.286" v="2978" actId="22"/>
          <ac:spMkLst>
            <pc:docMk/>
            <pc:sldMk cId="2422539696" sldId="600"/>
            <ac:spMk id="10" creationId="{39735DFB-07E2-ECA8-C51D-2949986FBC6B}"/>
          </ac:spMkLst>
        </pc:spChg>
        <pc:graphicFrameChg chg="add mod modGraphic">
          <ac:chgData name="Jason Fried" userId="2095ac69-3dbc-46e0-8e41-0d24747bf8cc" providerId="ADAL" clId="{A3D628E3-4AEE-48D8-8F81-3DB697EABF39}" dt="2026-09-08T20:28:39.096" v="3037" actId="14100"/>
          <ac:graphicFrameMkLst>
            <pc:docMk/>
            <pc:sldMk cId="2422539696" sldId="600"/>
            <ac:graphicFrameMk id="12" creationId="{7D0BEB3A-DBFC-BCE4-6E92-146D38DB3064}"/>
          </ac:graphicFrameMkLst>
        </pc:graphicFrameChg>
        <pc:graphicFrameChg chg="add mod modGraphic">
          <ac:chgData name="Jason Fried" userId="2095ac69-3dbc-46e0-8e41-0d24747bf8cc" providerId="ADAL" clId="{A3D628E3-4AEE-48D8-8F81-3DB697EABF39}" dt="2026-09-08T20:28:47.931" v="3040" actId="14100"/>
          <ac:graphicFrameMkLst>
            <pc:docMk/>
            <pc:sldMk cId="2422539696" sldId="600"/>
            <ac:graphicFrameMk id="14" creationId="{2EE8B1D9-3C2E-A67A-B26C-C448F6EB956C}"/>
          </ac:graphicFrameMkLst>
        </pc:graphicFrameChg>
      </pc:sldChg>
      <pc:sldChg chg="addSp delSp modSp new mod">
        <pc:chgData name="Jason Fried" userId="2095ac69-3dbc-46e0-8e41-0d24747bf8cc" providerId="ADAL" clId="{A3D628E3-4AEE-48D8-8F81-3DB697EABF39}" dt="2026-09-08T20:36:28.533" v="3307" actId="14100"/>
        <pc:sldMkLst>
          <pc:docMk/>
          <pc:sldMk cId="1855648798" sldId="601"/>
        </pc:sldMkLst>
        <pc:spChg chg="mod">
          <ac:chgData name="Jason Fried" userId="2095ac69-3dbc-46e0-8e41-0d24747bf8cc" providerId="ADAL" clId="{A3D628E3-4AEE-48D8-8F81-3DB697EABF39}" dt="2026-09-08T20:34:29.681" v="3250" actId="6549"/>
          <ac:spMkLst>
            <pc:docMk/>
            <pc:sldMk cId="1855648798" sldId="601"/>
            <ac:spMk id="2" creationId="{276BDA00-91D5-380E-B803-B5F4FDB46774}"/>
          </ac:spMkLst>
        </pc:spChg>
        <pc:spChg chg="del">
          <ac:chgData name="Jason Fried" userId="2095ac69-3dbc-46e0-8e41-0d24747bf8cc" providerId="ADAL" clId="{A3D628E3-4AEE-48D8-8F81-3DB697EABF39}" dt="2026-09-08T20:31:00.573" v="3214" actId="22"/>
          <ac:spMkLst>
            <pc:docMk/>
            <pc:sldMk cId="1855648798" sldId="601"/>
            <ac:spMk id="3" creationId="{2CBD25E2-A26E-3B63-32CE-08D7E0456606}"/>
          </ac:spMkLst>
        </pc:spChg>
        <pc:spChg chg="add mod">
          <ac:chgData name="Jason Fried" userId="2095ac69-3dbc-46e0-8e41-0d24747bf8cc" providerId="ADAL" clId="{A3D628E3-4AEE-48D8-8F81-3DB697EABF39}" dt="2026-09-08T20:36:19.726" v="3305" actId="255"/>
          <ac:spMkLst>
            <pc:docMk/>
            <pc:sldMk cId="1855648798" sldId="601"/>
            <ac:spMk id="11" creationId="{6551F460-F227-60CD-6376-874FBA4E1947}"/>
          </ac:spMkLst>
        </pc:spChg>
        <pc:picChg chg="add mod ord">
          <ac:chgData name="Jason Fried" userId="2095ac69-3dbc-46e0-8e41-0d24747bf8cc" providerId="ADAL" clId="{A3D628E3-4AEE-48D8-8F81-3DB697EABF39}" dt="2026-09-08T20:34:22.158" v="3227" actId="1076"/>
          <ac:picMkLst>
            <pc:docMk/>
            <pc:sldMk cId="1855648798" sldId="601"/>
            <ac:picMk id="6" creationId="{408B383A-5209-F7E4-6DFE-9E4024CB95A9}"/>
          </ac:picMkLst>
        </pc:picChg>
        <pc:picChg chg="add mod">
          <ac:chgData name="Jason Fried" userId="2095ac69-3dbc-46e0-8e41-0d24747bf8cc" providerId="ADAL" clId="{A3D628E3-4AEE-48D8-8F81-3DB697EABF39}" dt="2026-09-08T20:36:28.533" v="3307" actId="14100"/>
          <ac:picMkLst>
            <pc:docMk/>
            <pc:sldMk cId="1855648798" sldId="601"/>
            <ac:picMk id="8" creationId="{25B99522-CF4A-72DB-D955-C5A061029426}"/>
          </ac:picMkLst>
        </pc:picChg>
        <pc:picChg chg="add del mod">
          <ac:chgData name="Jason Fried" userId="2095ac69-3dbc-46e0-8e41-0d24747bf8cc" providerId="ADAL" clId="{A3D628E3-4AEE-48D8-8F81-3DB697EABF39}" dt="2026-09-08T20:34:42.397" v="3251" actId="478"/>
          <ac:picMkLst>
            <pc:docMk/>
            <pc:sldMk cId="1855648798" sldId="601"/>
            <ac:picMk id="10" creationId="{37F42FD3-E122-DAD0-530C-A2B85E7125D9}"/>
          </ac:picMkLst>
        </pc:picChg>
      </pc:sldChg>
      <pc:sldChg chg="new del">
        <pc:chgData name="Jason Fried" userId="2095ac69-3dbc-46e0-8e41-0d24747bf8cc" providerId="ADAL" clId="{A3D628E3-4AEE-48D8-8F81-3DB697EABF39}" dt="2026-09-08T20:29:52.986" v="3136" actId="680"/>
        <pc:sldMkLst>
          <pc:docMk/>
          <pc:sldMk cId="3287203976" sldId="601"/>
        </pc:sldMkLst>
      </pc:sldChg>
      <pc:sldChg chg="modSp add mod">
        <pc:chgData name="Jason Fried" userId="2095ac69-3dbc-46e0-8e41-0d24747bf8cc" providerId="ADAL" clId="{A3D628E3-4AEE-48D8-8F81-3DB697EABF39}" dt="2026-09-08T20:40:48.570" v="3329" actId="20577"/>
        <pc:sldMkLst>
          <pc:docMk/>
          <pc:sldMk cId="1448309959" sldId="602"/>
        </pc:sldMkLst>
        <pc:spChg chg="mod">
          <ac:chgData name="Jason Fried" userId="2095ac69-3dbc-46e0-8e41-0d24747bf8cc" providerId="ADAL" clId="{A3D628E3-4AEE-48D8-8F81-3DB697EABF39}" dt="2026-09-08T20:40:30.851" v="3320" actId="20577"/>
          <ac:spMkLst>
            <pc:docMk/>
            <pc:sldMk cId="1448309959" sldId="602"/>
            <ac:spMk id="2" creationId="{B87323DF-82DD-F620-71A6-1389C99ACBEB}"/>
          </ac:spMkLst>
        </pc:spChg>
        <pc:spChg chg="mod">
          <ac:chgData name="Jason Fried" userId="2095ac69-3dbc-46e0-8e41-0d24747bf8cc" providerId="ADAL" clId="{A3D628E3-4AEE-48D8-8F81-3DB697EABF39}" dt="2026-09-08T20:40:48.570" v="3329" actId="20577"/>
          <ac:spMkLst>
            <pc:docMk/>
            <pc:sldMk cId="1448309959" sldId="602"/>
            <ac:spMk id="3" creationId="{6048620D-BC42-8770-F2DD-5F5A8070596C}"/>
          </ac:spMkLst>
        </pc:spChg>
      </pc:sldChg>
      <pc:sldMasterChg chg="delSldLayout">
        <pc:chgData name="Jason Fried" userId="2095ac69-3dbc-46e0-8e41-0d24747bf8cc" providerId="ADAL" clId="{A3D628E3-4AEE-48D8-8F81-3DB697EABF39}" dt="2026-09-08T20:36:35.514" v="3309" actId="47"/>
        <pc:sldMasterMkLst>
          <pc:docMk/>
          <pc:sldMasterMk cId="737433849" sldId="2147483648"/>
        </pc:sldMasterMkLst>
        <pc:sldLayoutChg chg="del">
          <pc:chgData name="Jason Fried" userId="2095ac69-3dbc-46e0-8e41-0d24747bf8cc" providerId="ADAL" clId="{A3D628E3-4AEE-48D8-8F81-3DB697EABF39}" dt="2026-09-08T20:24:22.274" v="2996" actId="2696"/>
          <pc:sldLayoutMkLst>
            <pc:docMk/>
            <pc:sldMasterMk cId="737433849" sldId="2147483648"/>
            <pc:sldLayoutMk cId="2285070837" sldId="2147483696"/>
          </pc:sldLayoutMkLst>
        </pc:sldLayoutChg>
        <pc:sldLayoutChg chg="del">
          <pc:chgData name="Jason Fried" userId="2095ac69-3dbc-46e0-8e41-0d24747bf8cc" providerId="ADAL" clId="{A3D628E3-4AEE-48D8-8F81-3DB697EABF39}" dt="2026-09-08T20:36:35.514" v="3309" actId="47"/>
          <pc:sldLayoutMkLst>
            <pc:docMk/>
            <pc:sldMasterMk cId="737433849" sldId="2147483648"/>
            <pc:sldLayoutMk cId="2934188017" sldId="2147483696"/>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1A50702-3C68-4B14-B819-72B57D27F94A}"/>
              </a:ext>
            </a:extLst>
          </p:cNvPr>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dirty="0"/>
          </a:p>
        </p:txBody>
      </p:sp>
      <p:sp>
        <p:nvSpPr>
          <p:cNvPr id="3" name="Date Placeholder 2">
            <a:extLst>
              <a:ext uri="{FF2B5EF4-FFF2-40B4-BE49-F238E27FC236}">
                <a16:creationId xmlns:a16="http://schemas.microsoft.com/office/drawing/2014/main" id="{EF0F4880-E690-44D0-8356-A9E7BDBAB098}"/>
              </a:ext>
            </a:extLst>
          </p:cNvPr>
          <p:cNvSpPr>
            <a:spLocks noGrp="1"/>
          </p:cNvSpPr>
          <p:nvPr>
            <p:ph type="dt" sz="quarter" idx="1"/>
          </p:nvPr>
        </p:nvSpPr>
        <p:spPr>
          <a:xfrm>
            <a:off x="3936768" y="0"/>
            <a:ext cx="3011699" cy="463408"/>
          </a:xfrm>
          <a:prstGeom prst="rect">
            <a:avLst/>
          </a:prstGeom>
        </p:spPr>
        <p:txBody>
          <a:bodyPr vert="horz" lIns="92492" tIns="46246" rIns="92492" bIns="46246" rtlCol="0"/>
          <a:lstStyle>
            <a:lvl1pPr algn="r">
              <a:defRPr sz="1200"/>
            </a:lvl1pPr>
          </a:lstStyle>
          <a:p>
            <a:fld id="{4BE6205E-B305-4B90-9534-3C5E99A0275E}" type="datetimeFigureOut">
              <a:rPr lang="en-US" smtClean="0"/>
              <a:t>9/9/2026</a:t>
            </a:fld>
            <a:endParaRPr lang="en-US" dirty="0"/>
          </a:p>
        </p:txBody>
      </p:sp>
      <p:sp>
        <p:nvSpPr>
          <p:cNvPr id="4" name="Footer Placeholder 3">
            <a:extLst>
              <a:ext uri="{FF2B5EF4-FFF2-40B4-BE49-F238E27FC236}">
                <a16:creationId xmlns:a16="http://schemas.microsoft.com/office/drawing/2014/main" id="{26B4ACF6-39FD-4B08-A7D5-5BFDC37B4625}"/>
              </a:ext>
            </a:extLst>
          </p:cNvPr>
          <p:cNvSpPr>
            <a:spLocks noGrp="1"/>
          </p:cNvSpPr>
          <p:nvPr>
            <p:ph type="ftr" sz="quarter" idx="2"/>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AF7C9FD2-2C57-4DE7-8EA4-86DEE80B988D}"/>
              </a:ext>
            </a:extLst>
          </p:cNvPr>
          <p:cNvSpPr>
            <a:spLocks noGrp="1"/>
          </p:cNvSpPr>
          <p:nvPr>
            <p:ph type="sldNum" sz="quarter" idx="3"/>
          </p:nvPr>
        </p:nvSpPr>
        <p:spPr>
          <a:xfrm>
            <a:off x="3936768" y="8772669"/>
            <a:ext cx="3011699" cy="463407"/>
          </a:xfrm>
          <a:prstGeom prst="rect">
            <a:avLst/>
          </a:prstGeom>
        </p:spPr>
        <p:txBody>
          <a:bodyPr vert="horz" lIns="92492" tIns="46246" rIns="92492" bIns="46246" rtlCol="0" anchor="b"/>
          <a:lstStyle>
            <a:lvl1pPr algn="r">
              <a:defRPr sz="1200"/>
            </a:lvl1pPr>
          </a:lstStyle>
          <a:p>
            <a:fld id="{00AC623C-86E0-4A85-83FB-F4A716956FD4}" type="slidenum">
              <a:rPr lang="en-US" smtClean="0"/>
              <a:t>‹#›</a:t>
            </a:fld>
            <a:endParaRPr lang="en-US" dirty="0"/>
          </a:p>
        </p:txBody>
      </p:sp>
    </p:spTree>
    <p:extLst>
      <p:ext uri="{BB962C8B-B14F-4D97-AF65-F5344CB8AC3E}">
        <p14:creationId xmlns:p14="http://schemas.microsoft.com/office/powerpoint/2010/main" val="16939555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dirty="0"/>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233722F1-E430-42A1-A473-1759336AECCE}" type="datetimeFigureOut">
              <a:rPr lang="en-US" smtClean="0"/>
              <a:t>9/9/2026</a:t>
            </a:fld>
            <a:endParaRPr lang="en-US" dirty="0"/>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lang="en-US" dirty="0"/>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C37D7554-D10C-4E29-B8E6-BB7111FA614F}" type="slidenum">
              <a:rPr lang="en-US" smtClean="0"/>
              <a:t>‹#›</a:t>
            </a:fld>
            <a:endParaRPr lang="en-US" dirty="0"/>
          </a:p>
        </p:txBody>
      </p:sp>
    </p:spTree>
    <p:extLst>
      <p:ext uri="{BB962C8B-B14F-4D97-AF65-F5344CB8AC3E}">
        <p14:creationId xmlns:p14="http://schemas.microsoft.com/office/powerpoint/2010/main" val="3517347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Jason</a:t>
            </a:r>
          </a:p>
        </p:txBody>
      </p:sp>
      <p:sp>
        <p:nvSpPr>
          <p:cNvPr id="4" name="Slide Number Placeholder 3"/>
          <p:cNvSpPr>
            <a:spLocks noGrp="1"/>
          </p:cNvSpPr>
          <p:nvPr>
            <p:ph type="sldNum" sz="quarter" idx="5"/>
          </p:nvPr>
        </p:nvSpPr>
        <p:spPr/>
        <p:txBody>
          <a:bodyPr/>
          <a:lstStyle/>
          <a:p>
            <a:fld id="{C37D7554-D10C-4E29-B8E6-BB7111FA614F}" type="slidenum">
              <a:rPr lang="en-US" smtClean="0"/>
              <a:t>2</a:t>
            </a:fld>
            <a:endParaRPr lang="en-US" dirty="0"/>
          </a:p>
        </p:txBody>
      </p:sp>
    </p:spTree>
    <p:extLst>
      <p:ext uri="{BB962C8B-B14F-4D97-AF65-F5344CB8AC3E}">
        <p14:creationId xmlns:p14="http://schemas.microsoft.com/office/powerpoint/2010/main" val="22604879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Jason</a:t>
            </a:r>
          </a:p>
        </p:txBody>
      </p:sp>
      <p:sp>
        <p:nvSpPr>
          <p:cNvPr id="4" name="Slide Number Placeholder 3"/>
          <p:cNvSpPr>
            <a:spLocks noGrp="1"/>
          </p:cNvSpPr>
          <p:nvPr>
            <p:ph type="sldNum" sz="quarter" idx="5"/>
          </p:nvPr>
        </p:nvSpPr>
        <p:spPr/>
        <p:txBody>
          <a:bodyPr/>
          <a:lstStyle/>
          <a:p>
            <a:fld id="{C37D7554-D10C-4E29-B8E6-BB7111FA614F}" type="slidenum">
              <a:rPr lang="en-US" smtClean="0"/>
              <a:t>3</a:t>
            </a:fld>
            <a:endParaRPr lang="en-US" dirty="0"/>
          </a:p>
        </p:txBody>
      </p:sp>
    </p:spTree>
    <p:extLst>
      <p:ext uri="{BB962C8B-B14F-4D97-AF65-F5344CB8AC3E}">
        <p14:creationId xmlns:p14="http://schemas.microsoft.com/office/powerpoint/2010/main" val="6251185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Jason</a:t>
            </a:r>
          </a:p>
        </p:txBody>
      </p:sp>
      <p:sp>
        <p:nvSpPr>
          <p:cNvPr id="4" name="Slide Number Placeholder 3"/>
          <p:cNvSpPr>
            <a:spLocks noGrp="1"/>
          </p:cNvSpPr>
          <p:nvPr>
            <p:ph type="sldNum" sz="quarter" idx="5"/>
          </p:nvPr>
        </p:nvSpPr>
        <p:spPr/>
        <p:txBody>
          <a:bodyPr/>
          <a:lstStyle/>
          <a:p>
            <a:fld id="{C37D7554-D10C-4E29-B8E6-BB7111FA614F}" type="slidenum">
              <a:rPr lang="en-US" smtClean="0"/>
              <a:t>4</a:t>
            </a:fld>
            <a:endParaRPr lang="en-US" dirty="0"/>
          </a:p>
        </p:txBody>
      </p:sp>
    </p:spTree>
    <p:extLst>
      <p:ext uri="{BB962C8B-B14F-4D97-AF65-F5344CB8AC3E}">
        <p14:creationId xmlns:p14="http://schemas.microsoft.com/office/powerpoint/2010/main" val="36605156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Jason</a:t>
            </a:r>
          </a:p>
        </p:txBody>
      </p:sp>
      <p:sp>
        <p:nvSpPr>
          <p:cNvPr id="4" name="Slide Number Placeholder 3"/>
          <p:cNvSpPr>
            <a:spLocks noGrp="1"/>
          </p:cNvSpPr>
          <p:nvPr>
            <p:ph type="sldNum" sz="quarter" idx="5"/>
          </p:nvPr>
        </p:nvSpPr>
        <p:spPr/>
        <p:txBody>
          <a:bodyPr/>
          <a:lstStyle/>
          <a:p>
            <a:fld id="{C37D7554-D10C-4E29-B8E6-BB7111FA614F}" type="slidenum">
              <a:rPr lang="en-US" smtClean="0"/>
              <a:t>5</a:t>
            </a:fld>
            <a:endParaRPr lang="en-US" dirty="0"/>
          </a:p>
        </p:txBody>
      </p:sp>
    </p:spTree>
    <p:extLst>
      <p:ext uri="{BB962C8B-B14F-4D97-AF65-F5344CB8AC3E}">
        <p14:creationId xmlns:p14="http://schemas.microsoft.com/office/powerpoint/2010/main" val="19585293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Amanda</a:t>
            </a:r>
          </a:p>
        </p:txBody>
      </p:sp>
      <p:sp>
        <p:nvSpPr>
          <p:cNvPr id="4" name="Slide Number Placeholder 3"/>
          <p:cNvSpPr>
            <a:spLocks noGrp="1"/>
          </p:cNvSpPr>
          <p:nvPr>
            <p:ph type="sldNum" sz="quarter" idx="5"/>
          </p:nvPr>
        </p:nvSpPr>
        <p:spPr/>
        <p:txBody>
          <a:bodyPr/>
          <a:lstStyle/>
          <a:p>
            <a:fld id="{C37D7554-D10C-4E29-B8E6-BB7111FA614F}" type="slidenum">
              <a:rPr lang="en-US" smtClean="0"/>
              <a:t>6</a:t>
            </a:fld>
            <a:endParaRPr lang="en-US" dirty="0"/>
          </a:p>
        </p:txBody>
      </p:sp>
    </p:spTree>
    <p:extLst>
      <p:ext uri="{BB962C8B-B14F-4D97-AF65-F5344CB8AC3E}">
        <p14:creationId xmlns:p14="http://schemas.microsoft.com/office/powerpoint/2010/main" val="15426615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Amanda</a:t>
            </a:r>
          </a:p>
        </p:txBody>
      </p:sp>
      <p:sp>
        <p:nvSpPr>
          <p:cNvPr id="4" name="Slide Number Placeholder 3"/>
          <p:cNvSpPr>
            <a:spLocks noGrp="1"/>
          </p:cNvSpPr>
          <p:nvPr>
            <p:ph type="sldNum" sz="quarter" idx="5"/>
          </p:nvPr>
        </p:nvSpPr>
        <p:spPr/>
        <p:txBody>
          <a:bodyPr/>
          <a:lstStyle/>
          <a:p>
            <a:fld id="{C37D7554-D10C-4E29-B8E6-BB7111FA614F}" type="slidenum">
              <a:rPr lang="en-US" smtClean="0"/>
              <a:t>7</a:t>
            </a:fld>
            <a:endParaRPr lang="en-US" dirty="0"/>
          </a:p>
        </p:txBody>
      </p:sp>
    </p:spTree>
    <p:extLst>
      <p:ext uri="{BB962C8B-B14F-4D97-AF65-F5344CB8AC3E}">
        <p14:creationId xmlns:p14="http://schemas.microsoft.com/office/powerpoint/2010/main" val="5822620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Amanda</a:t>
            </a:r>
          </a:p>
        </p:txBody>
      </p:sp>
      <p:sp>
        <p:nvSpPr>
          <p:cNvPr id="4" name="Slide Number Placeholder 3"/>
          <p:cNvSpPr>
            <a:spLocks noGrp="1"/>
          </p:cNvSpPr>
          <p:nvPr>
            <p:ph type="sldNum" sz="quarter" idx="5"/>
          </p:nvPr>
        </p:nvSpPr>
        <p:spPr/>
        <p:txBody>
          <a:bodyPr/>
          <a:lstStyle/>
          <a:p>
            <a:fld id="{C37D7554-D10C-4E29-B8E6-BB7111FA614F}" type="slidenum">
              <a:rPr lang="en-US" smtClean="0"/>
              <a:t>8</a:t>
            </a:fld>
            <a:endParaRPr lang="en-US" dirty="0"/>
          </a:p>
        </p:txBody>
      </p:sp>
    </p:spTree>
    <p:extLst>
      <p:ext uri="{BB962C8B-B14F-4D97-AF65-F5344CB8AC3E}">
        <p14:creationId xmlns:p14="http://schemas.microsoft.com/office/powerpoint/2010/main" val="11929695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Jason</a:t>
            </a:r>
          </a:p>
        </p:txBody>
      </p:sp>
      <p:sp>
        <p:nvSpPr>
          <p:cNvPr id="4" name="Slide Number Placeholder 3"/>
          <p:cNvSpPr>
            <a:spLocks noGrp="1"/>
          </p:cNvSpPr>
          <p:nvPr>
            <p:ph type="sldNum" sz="quarter" idx="5"/>
          </p:nvPr>
        </p:nvSpPr>
        <p:spPr/>
        <p:txBody>
          <a:bodyPr/>
          <a:lstStyle/>
          <a:p>
            <a:fld id="{C37D7554-D10C-4E29-B8E6-BB7111FA614F}" type="slidenum">
              <a:rPr lang="en-US" smtClean="0"/>
              <a:t>9</a:t>
            </a:fld>
            <a:endParaRPr lang="en-US" dirty="0"/>
          </a:p>
        </p:txBody>
      </p:sp>
    </p:spTree>
    <p:extLst>
      <p:ext uri="{BB962C8B-B14F-4D97-AF65-F5344CB8AC3E}">
        <p14:creationId xmlns:p14="http://schemas.microsoft.com/office/powerpoint/2010/main" val="1199256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Amanda</a:t>
            </a:r>
          </a:p>
        </p:txBody>
      </p:sp>
      <p:sp>
        <p:nvSpPr>
          <p:cNvPr id="4" name="Slide Number Placeholder 3"/>
          <p:cNvSpPr>
            <a:spLocks noGrp="1"/>
          </p:cNvSpPr>
          <p:nvPr>
            <p:ph type="sldNum" sz="quarter" idx="5"/>
          </p:nvPr>
        </p:nvSpPr>
        <p:spPr/>
        <p:txBody>
          <a:bodyPr/>
          <a:lstStyle/>
          <a:p>
            <a:fld id="{C37D7554-D10C-4E29-B8E6-BB7111FA614F}" type="slidenum">
              <a:rPr lang="en-US" smtClean="0"/>
              <a:t>10</a:t>
            </a:fld>
            <a:endParaRPr lang="en-US" dirty="0"/>
          </a:p>
        </p:txBody>
      </p:sp>
    </p:spTree>
    <p:extLst>
      <p:ext uri="{BB962C8B-B14F-4D97-AF65-F5344CB8AC3E}">
        <p14:creationId xmlns:p14="http://schemas.microsoft.com/office/powerpoint/2010/main" val="32409692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Amanda</a:t>
            </a:r>
          </a:p>
        </p:txBody>
      </p:sp>
      <p:sp>
        <p:nvSpPr>
          <p:cNvPr id="4" name="Slide Number Placeholder 3"/>
          <p:cNvSpPr>
            <a:spLocks noGrp="1"/>
          </p:cNvSpPr>
          <p:nvPr>
            <p:ph type="sldNum" sz="quarter" idx="5"/>
          </p:nvPr>
        </p:nvSpPr>
        <p:spPr/>
        <p:txBody>
          <a:bodyPr/>
          <a:lstStyle/>
          <a:p>
            <a:fld id="{C37D7554-D10C-4E29-B8E6-BB7111FA614F}" type="slidenum">
              <a:rPr lang="en-US" smtClean="0"/>
              <a:t>11</a:t>
            </a:fld>
            <a:endParaRPr lang="en-US" dirty="0"/>
          </a:p>
        </p:txBody>
      </p:sp>
    </p:spTree>
    <p:extLst>
      <p:ext uri="{BB962C8B-B14F-4D97-AF65-F5344CB8AC3E}">
        <p14:creationId xmlns:p14="http://schemas.microsoft.com/office/powerpoint/2010/main" val="3506122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 Different:</a:t>
            </a:r>
          </a:p>
          <a:p>
            <a:r>
              <a:rPr lang="en-US" dirty="0"/>
              <a:t>Determinations – Cordova Recreation and Parks District – Sacramento LAFCO</a:t>
            </a:r>
          </a:p>
          <a:p>
            <a:r>
              <a:rPr lang="en-US" dirty="0"/>
              <a:t>City of Woodland MSR Checklist – Yolo LAFCO</a:t>
            </a:r>
          </a:p>
          <a:p>
            <a:endParaRPr lang="en-US" dirty="0"/>
          </a:p>
          <a:p>
            <a:r>
              <a:rPr lang="en-US" dirty="0"/>
              <a:t>Reviewed Different:</a:t>
            </a:r>
          </a:p>
          <a:p>
            <a:r>
              <a:rPr lang="en-US" dirty="0"/>
              <a:t>Regional review – San Diego LAFCO – public utility district, fire protection district, water district, county service area</a:t>
            </a:r>
          </a:p>
          <a:p>
            <a:r>
              <a:rPr lang="en-US" dirty="0"/>
              <a:t>All fire district – rural fire districts in San Joaquin County</a:t>
            </a:r>
          </a:p>
          <a:p>
            <a:r>
              <a:rPr lang="en-US" dirty="0"/>
              <a:t>Focused MSR/SOI – City of Fairfield update for the pacific flyway project</a:t>
            </a:r>
          </a:p>
          <a:p>
            <a:r>
              <a:rPr lang="en-US" sz="1100" dirty="0">
                <a:latin typeface="Calibri" panose="020F0502020204030204" pitchFamily="34" charset="0"/>
                <a:ea typeface="Times New Roman" panose="02020603050405020304" pitchFamily="18" charset="0"/>
                <a:cs typeface="Aptos" panose="020B0004020202020204" pitchFamily="34" charset="0"/>
              </a:rPr>
              <a:t> </a:t>
            </a:r>
            <a:endParaRPr lang="en-US" dirty="0">
              <a:latin typeface="Aptos" panose="020B0004020202020204" pitchFamily="34" charset="0"/>
              <a:ea typeface="Times New Roman" panose="02020603050405020304" pitchFamily="18" charset="0"/>
              <a:cs typeface="Aptos" panose="020B0004020202020204" pitchFamily="34" charset="0"/>
            </a:endParaRPr>
          </a:p>
          <a:p>
            <a:pPr marL="1618602" lvl="3" indent="-231229" fontAlgn="ctr">
              <a:buFont typeface="+mj-lt"/>
              <a:buAutoNum type="arabicPeriod"/>
              <a:tabLst>
                <a:tab pos="1849831" algn="l"/>
              </a:tabLst>
            </a:pPr>
            <a:r>
              <a:rPr lang="en-US" sz="1100" dirty="0">
                <a:latin typeface="Calibri" panose="020F0502020204030204" pitchFamily="34" charset="0"/>
                <a:ea typeface="Times New Roman" panose="02020603050405020304" pitchFamily="18" charset="0"/>
                <a:cs typeface="Aptos" panose="020B0004020202020204" pitchFamily="34" charset="0"/>
              </a:rPr>
              <a:t>Regional – San Diego LAFCO</a:t>
            </a:r>
            <a:endParaRPr lang="en-US" dirty="0">
              <a:latin typeface="Aptos" panose="020B0004020202020204" pitchFamily="34" charset="0"/>
              <a:ea typeface="Times New Roman" panose="02020603050405020304" pitchFamily="18" charset="0"/>
              <a:cs typeface="Aptos" panose="020B0004020202020204" pitchFamily="34" charset="0"/>
            </a:endParaRPr>
          </a:p>
          <a:p>
            <a:pPr marL="1618602" lvl="3" indent="-231229" fontAlgn="ctr">
              <a:buFont typeface="+mj-lt"/>
              <a:buAutoNum type="arabicPeriod"/>
              <a:tabLst>
                <a:tab pos="1849831" algn="l"/>
              </a:tabLst>
            </a:pPr>
            <a:r>
              <a:rPr lang="en-US" sz="1100" dirty="0">
                <a:latin typeface="Calibri" panose="020F0502020204030204" pitchFamily="34" charset="0"/>
                <a:ea typeface="Times New Roman" panose="02020603050405020304" pitchFamily="18" charset="0"/>
                <a:cs typeface="Aptos" panose="020B0004020202020204" pitchFamily="34" charset="0"/>
              </a:rPr>
              <a:t>By service type – San Joaquin County LAFCO</a:t>
            </a:r>
            <a:endParaRPr lang="en-US" dirty="0">
              <a:latin typeface="Aptos" panose="020B0004020202020204" pitchFamily="34" charset="0"/>
              <a:ea typeface="Times New Roman" panose="02020603050405020304" pitchFamily="18" charset="0"/>
              <a:cs typeface="Aptos" panose="020B0004020202020204" pitchFamily="34" charset="0"/>
            </a:endParaRPr>
          </a:p>
          <a:p>
            <a:pPr marL="1618602" lvl="3" indent="-231229" fontAlgn="ctr">
              <a:buFont typeface="+mj-lt"/>
              <a:buAutoNum type="arabicPeriod"/>
              <a:tabLst>
                <a:tab pos="1849831" algn="l"/>
              </a:tabLst>
            </a:pPr>
            <a:r>
              <a:rPr lang="en-US" sz="1100" dirty="0">
                <a:latin typeface="Calibri" panose="020F0502020204030204" pitchFamily="34" charset="0"/>
                <a:ea typeface="Times New Roman" panose="02020603050405020304" pitchFamily="18" charset="0"/>
                <a:cs typeface="Aptos" panose="020B0004020202020204" pitchFamily="34" charset="0"/>
              </a:rPr>
              <a:t>Countywide - </a:t>
            </a:r>
            <a:endParaRPr lang="en-US" dirty="0">
              <a:latin typeface="Aptos" panose="020B0004020202020204" pitchFamily="34" charset="0"/>
              <a:ea typeface="Times New Roman" panose="02020603050405020304" pitchFamily="18" charset="0"/>
              <a:cs typeface="Aptos" panose="020B0004020202020204" pitchFamily="34" charset="0"/>
            </a:endParaRPr>
          </a:p>
          <a:p>
            <a:pPr marL="1618602" lvl="3" indent="-231229" fontAlgn="ctr">
              <a:buFont typeface="+mj-lt"/>
              <a:buAutoNum type="arabicPeriod"/>
              <a:tabLst>
                <a:tab pos="1849831" algn="l"/>
              </a:tabLst>
            </a:pPr>
            <a:r>
              <a:rPr lang="en-US" sz="1100" dirty="0">
                <a:latin typeface="Calibri" panose="020F0502020204030204" pitchFamily="34" charset="0"/>
                <a:ea typeface="Times New Roman" panose="02020603050405020304" pitchFamily="18" charset="0"/>
                <a:cs typeface="Aptos" panose="020B0004020202020204" pitchFamily="34" charset="0"/>
              </a:rPr>
              <a:t>Single agency</a:t>
            </a:r>
            <a:endParaRPr lang="en-US" dirty="0">
              <a:latin typeface="Aptos" panose="020B0004020202020204" pitchFamily="34" charset="0"/>
              <a:ea typeface="Times New Roman" panose="02020603050405020304" pitchFamily="18" charset="0"/>
              <a:cs typeface="Aptos" panose="020B0004020202020204" pitchFamily="34" charset="0"/>
            </a:endParaRPr>
          </a:p>
          <a:p>
            <a:pPr marL="1618602" lvl="3" indent="-231229" fontAlgn="ctr">
              <a:buFont typeface="+mj-lt"/>
              <a:buAutoNum type="arabicPeriod"/>
              <a:tabLst>
                <a:tab pos="1849831" algn="l"/>
              </a:tabLst>
            </a:pPr>
            <a:r>
              <a:rPr lang="en-US" sz="1100" dirty="0">
                <a:latin typeface="Calibri" panose="020F0502020204030204" pitchFamily="34" charset="0"/>
                <a:ea typeface="Times New Roman" panose="02020603050405020304" pitchFamily="18" charset="0"/>
                <a:cs typeface="Aptos" panose="020B0004020202020204" pitchFamily="34" charset="0"/>
              </a:rPr>
              <a:t>Consider what works best for your LAFCO </a:t>
            </a:r>
            <a:endParaRPr lang="en-US" dirty="0">
              <a:latin typeface="Aptos" panose="020B0004020202020204" pitchFamily="34" charset="0"/>
              <a:ea typeface="Times New Roman" panose="02020603050405020304" pitchFamily="18" charset="0"/>
              <a:cs typeface="Aptos" panose="020B000402020202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7E309472-3BC7-4584-9D65-444C55B39462}" type="slidenum">
              <a:rPr lang="en-US" altLang="en-US" smtClean="0"/>
              <a:pPr>
                <a:defRPr/>
              </a:pPr>
              <a:t>12</a:t>
            </a:fld>
            <a:endParaRPr lang="en-US" altLang="en-US"/>
          </a:p>
        </p:txBody>
      </p:sp>
    </p:spTree>
    <p:extLst>
      <p:ext uri="{BB962C8B-B14F-4D97-AF65-F5344CB8AC3E}">
        <p14:creationId xmlns:p14="http://schemas.microsoft.com/office/powerpoint/2010/main" val="10343550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Jason</a:t>
            </a:r>
          </a:p>
        </p:txBody>
      </p:sp>
      <p:sp>
        <p:nvSpPr>
          <p:cNvPr id="4" name="Slide Number Placeholder 3"/>
          <p:cNvSpPr>
            <a:spLocks noGrp="1"/>
          </p:cNvSpPr>
          <p:nvPr>
            <p:ph type="sldNum" sz="quarter" idx="5"/>
          </p:nvPr>
        </p:nvSpPr>
        <p:spPr/>
        <p:txBody>
          <a:bodyPr/>
          <a:lstStyle/>
          <a:p>
            <a:fld id="{C37D7554-D10C-4E29-B8E6-BB7111FA614F}" type="slidenum">
              <a:rPr lang="en-US" smtClean="0"/>
              <a:t>13</a:t>
            </a:fld>
            <a:endParaRPr lang="en-US" dirty="0"/>
          </a:p>
        </p:txBody>
      </p:sp>
    </p:spTree>
    <p:extLst>
      <p:ext uri="{BB962C8B-B14F-4D97-AF65-F5344CB8AC3E}">
        <p14:creationId xmlns:p14="http://schemas.microsoft.com/office/powerpoint/2010/main" val="34897849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Jason</a:t>
            </a:r>
          </a:p>
        </p:txBody>
      </p:sp>
      <p:sp>
        <p:nvSpPr>
          <p:cNvPr id="4" name="Slide Number Placeholder 3"/>
          <p:cNvSpPr>
            <a:spLocks noGrp="1"/>
          </p:cNvSpPr>
          <p:nvPr>
            <p:ph type="sldNum" sz="quarter" idx="5"/>
          </p:nvPr>
        </p:nvSpPr>
        <p:spPr/>
        <p:txBody>
          <a:bodyPr/>
          <a:lstStyle/>
          <a:p>
            <a:fld id="{C37D7554-D10C-4E29-B8E6-BB7111FA614F}" type="slidenum">
              <a:rPr lang="en-US" smtClean="0"/>
              <a:t>14</a:t>
            </a:fld>
            <a:endParaRPr lang="en-US" dirty="0"/>
          </a:p>
        </p:txBody>
      </p:sp>
    </p:spTree>
    <p:extLst>
      <p:ext uri="{BB962C8B-B14F-4D97-AF65-F5344CB8AC3E}">
        <p14:creationId xmlns:p14="http://schemas.microsoft.com/office/powerpoint/2010/main" val="3030234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Jason</a:t>
            </a:r>
          </a:p>
        </p:txBody>
      </p:sp>
      <p:sp>
        <p:nvSpPr>
          <p:cNvPr id="4" name="Slide Number Placeholder 3"/>
          <p:cNvSpPr>
            <a:spLocks noGrp="1"/>
          </p:cNvSpPr>
          <p:nvPr>
            <p:ph type="sldNum" sz="quarter" idx="5"/>
          </p:nvPr>
        </p:nvSpPr>
        <p:spPr/>
        <p:txBody>
          <a:bodyPr/>
          <a:lstStyle/>
          <a:p>
            <a:fld id="{C37D7554-D10C-4E29-B8E6-BB7111FA614F}" type="slidenum">
              <a:rPr lang="en-US" smtClean="0"/>
              <a:t>15</a:t>
            </a:fld>
            <a:endParaRPr lang="en-US" dirty="0"/>
          </a:p>
        </p:txBody>
      </p:sp>
    </p:spTree>
    <p:extLst>
      <p:ext uri="{BB962C8B-B14F-4D97-AF65-F5344CB8AC3E}">
        <p14:creationId xmlns:p14="http://schemas.microsoft.com/office/powerpoint/2010/main" val="30635591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Jason</a:t>
            </a:r>
          </a:p>
        </p:txBody>
      </p:sp>
      <p:sp>
        <p:nvSpPr>
          <p:cNvPr id="4" name="Slide Number Placeholder 3"/>
          <p:cNvSpPr>
            <a:spLocks noGrp="1"/>
          </p:cNvSpPr>
          <p:nvPr>
            <p:ph type="sldNum" sz="quarter" idx="5"/>
          </p:nvPr>
        </p:nvSpPr>
        <p:spPr/>
        <p:txBody>
          <a:bodyPr/>
          <a:lstStyle/>
          <a:p>
            <a:fld id="{C37D7554-D10C-4E29-B8E6-BB7111FA614F}" type="slidenum">
              <a:rPr lang="en-US" smtClean="0"/>
              <a:t>18</a:t>
            </a:fld>
            <a:endParaRPr lang="en-US" dirty="0"/>
          </a:p>
        </p:txBody>
      </p:sp>
    </p:spTree>
    <p:extLst>
      <p:ext uri="{BB962C8B-B14F-4D97-AF65-F5344CB8AC3E}">
        <p14:creationId xmlns:p14="http://schemas.microsoft.com/office/powerpoint/2010/main" val="19107029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Jason</a:t>
            </a:r>
          </a:p>
        </p:txBody>
      </p:sp>
      <p:sp>
        <p:nvSpPr>
          <p:cNvPr id="4" name="Slide Number Placeholder 3"/>
          <p:cNvSpPr>
            <a:spLocks noGrp="1"/>
          </p:cNvSpPr>
          <p:nvPr>
            <p:ph type="sldNum" sz="quarter" idx="5"/>
          </p:nvPr>
        </p:nvSpPr>
        <p:spPr/>
        <p:txBody>
          <a:bodyPr/>
          <a:lstStyle/>
          <a:p>
            <a:fld id="{C37D7554-D10C-4E29-B8E6-BB7111FA614F}" type="slidenum">
              <a:rPr lang="en-US" smtClean="0"/>
              <a:t>19</a:t>
            </a:fld>
            <a:endParaRPr lang="en-US" dirty="0"/>
          </a:p>
        </p:txBody>
      </p:sp>
    </p:spTree>
    <p:extLst>
      <p:ext uri="{BB962C8B-B14F-4D97-AF65-F5344CB8AC3E}">
        <p14:creationId xmlns:p14="http://schemas.microsoft.com/office/powerpoint/2010/main" val="11170313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22F24C-474C-2861-01B2-2D78BA2FAC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3FD50D-FAD0-801F-74D7-6A11C5BDBF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C01E3B-0B68-EB04-BEEB-BCA5705B562E}"/>
              </a:ext>
            </a:extLst>
          </p:cNvPr>
          <p:cNvSpPr>
            <a:spLocks noGrp="1"/>
          </p:cNvSpPr>
          <p:nvPr>
            <p:ph type="body" idx="1"/>
          </p:nvPr>
        </p:nvSpPr>
        <p:spPr/>
        <p:txBody>
          <a:bodyPr/>
          <a:lstStyle/>
          <a:p>
            <a:r>
              <a:rPr lang="en-US" dirty="0"/>
              <a:t>Jason</a:t>
            </a:r>
          </a:p>
        </p:txBody>
      </p:sp>
      <p:sp>
        <p:nvSpPr>
          <p:cNvPr id="4" name="Slide Number Placeholder 3">
            <a:extLst>
              <a:ext uri="{FF2B5EF4-FFF2-40B4-BE49-F238E27FC236}">
                <a16:creationId xmlns:a16="http://schemas.microsoft.com/office/drawing/2014/main" id="{4C7C5080-E1DB-A008-3823-4FED07A436E4}"/>
              </a:ext>
            </a:extLst>
          </p:cNvPr>
          <p:cNvSpPr>
            <a:spLocks noGrp="1"/>
          </p:cNvSpPr>
          <p:nvPr>
            <p:ph type="sldNum" sz="quarter" idx="5"/>
          </p:nvPr>
        </p:nvSpPr>
        <p:spPr/>
        <p:txBody>
          <a:bodyPr/>
          <a:lstStyle/>
          <a:p>
            <a:fld id="{C37D7554-D10C-4E29-B8E6-BB7111FA614F}" type="slidenum">
              <a:rPr lang="en-US" smtClean="0"/>
              <a:t>20</a:t>
            </a:fld>
            <a:endParaRPr lang="en-US" dirty="0"/>
          </a:p>
        </p:txBody>
      </p:sp>
    </p:spTree>
    <p:extLst>
      <p:ext uri="{BB962C8B-B14F-4D97-AF65-F5344CB8AC3E}">
        <p14:creationId xmlns:p14="http://schemas.microsoft.com/office/powerpoint/2010/main" val="34778660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4EF0D0-B61F-9191-4B30-6FF3DD9D70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D607AC-A3EF-2DED-247F-D2E926FCF9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490F80-05C9-DD7A-5444-2068F5BBE517}"/>
              </a:ext>
            </a:extLst>
          </p:cNvPr>
          <p:cNvSpPr>
            <a:spLocks noGrp="1"/>
          </p:cNvSpPr>
          <p:nvPr>
            <p:ph type="body" idx="1"/>
          </p:nvPr>
        </p:nvSpPr>
        <p:spPr/>
        <p:txBody>
          <a:bodyPr/>
          <a:lstStyle/>
          <a:p>
            <a:r>
              <a:rPr lang="en-US" dirty="0"/>
              <a:t>Jason</a:t>
            </a:r>
          </a:p>
        </p:txBody>
      </p:sp>
      <p:sp>
        <p:nvSpPr>
          <p:cNvPr id="4" name="Slide Number Placeholder 3">
            <a:extLst>
              <a:ext uri="{FF2B5EF4-FFF2-40B4-BE49-F238E27FC236}">
                <a16:creationId xmlns:a16="http://schemas.microsoft.com/office/drawing/2014/main" id="{00B50BA9-CCDA-58B4-0276-5491E6FFBF52}"/>
              </a:ext>
            </a:extLst>
          </p:cNvPr>
          <p:cNvSpPr>
            <a:spLocks noGrp="1"/>
          </p:cNvSpPr>
          <p:nvPr>
            <p:ph type="sldNum" sz="quarter" idx="5"/>
          </p:nvPr>
        </p:nvSpPr>
        <p:spPr/>
        <p:txBody>
          <a:bodyPr/>
          <a:lstStyle/>
          <a:p>
            <a:fld id="{C37D7554-D10C-4E29-B8E6-BB7111FA614F}" type="slidenum">
              <a:rPr lang="en-US" smtClean="0"/>
              <a:t>21</a:t>
            </a:fld>
            <a:endParaRPr lang="en-US" dirty="0"/>
          </a:p>
        </p:txBody>
      </p:sp>
    </p:spTree>
    <p:extLst>
      <p:ext uri="{BB962C8B-B14F-4D97-AF65-F5344CB8AC3E}">
        <p14:creationId xmlns:p14="http://schemas.microsoft.com/office/powerpoint/2010/main" val="13209408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Jason</a:t>
            </a:r>
          </a:p>
        </p:txBody>
      </p:sp>
      <p:sp>
        <p:nvSpPr>
          <p:cNvPr id="4" name="Slide Number Placeholder 3"/>
          <p:cNvSpPr>
            <a:spLocks noGrp="1"/>
          </p:cNvSpPr>
          <p:nvPr>
            <p:ph type="sldNum" sz="quarter" idx="5"/>
          </p:nvPr>
        </p:nvSpPr>
        <p:spPr/>
        <p:txBody>
          <a:bodyPr/>
          <a:lstStyle/>
          <a:p>
            <a:fld id="{C37D7554-D10C-4E29-B8E6-BB7111FA614F}" type="slidenum">
              <a:rPr lang="en-US" smtClean="0"/>
              <a:t>22</a:t>
            </a:fld>
            <a:endParaRPr lang="en-US" dirty="0"/>
          </a:p>
        </p:txBody>
      </p:sp>
    </p:spTree>
    <p:extLst>
      <p:ext uri="{BB962C8B-B14F-4D97-AF65-F5344CB8AC3E}">
        <p14:creationId xmlns:p14="http://schemas.microsoft.com/office/powerpoint/2010/main" val="42718162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Jason</a:t>
            </a:r>
          </a:p>
        </p:txBody>
      </p:sp>
      <p:sp>
        <p:nvSpPr>
          <p:cNvPr id="4" name="Slide Number Placeholder 3"/>
          <p:cNvSpPr>
            <a:spLocks noGrp="1"/>
          </p:cNvSpPr>
          <p:nvPr>
            <p:ph type="sldNum" sz="quarter" idx="5"/>
          </p:nvPr>
        </p:nvSpPr>
        <p:spPr/>
        <p:txBody>
          <a:bodyPr/>
          <a:lstStyle/>
          <a:p>
            <a:fld id="{C37D7554-D10C-4E29-B8E6-BB7111FA614F}" type="slidenum">
              <a:rPr lang="en-US" smtClean="0"/>
              <a:t>23</a:t>
            </a:fld>
            <a:endParaRPr lang="en-US" dirty="0"/>
          </a:p>
        </p:txBody>
      </p:sp>
    </p:spTree>
    <p:extLst>
      <p:ext uri="{BB962C8B-B14F-4D97-AF65-F5344CB8AC3E}">
        <p14:creationId xmlns:p14="http://schemas.microsoft.com/office/powerpoint/2010/main" val="19276239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p:bg>
      <p:bgPr>
        <a:solidFill>
          <a:schemeClr val="accent2">
            <a:lumMod val="5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B5E70F-EF03-B535-2505-BC971E3BC36D}"/>
              </a:ext>
              <a:ext uri="{C183D7F6-B498-43B3-948B-1728B52AA6E4}">
                <adec:decorative xmlns:adec="http://schemas.microsoft.com/office/drawing/2017/decorative" val="1"/>
              </a:ext>
            </a:extLst>
          </p:cNvPr>
          <p:cNvSpPr/>
          <p:nvPr userDrawn="1"/>
        </p:nvSpPr>
        <p:spPr>
          <a:xfrm>
            <a:off x="0" y="594360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 name="Straight Connector 2">
            <a:extLst>
              <a:ext uri="{FF2B5EF4-FFF2-40B4-BE49-F238E27FC236}">
                <a16:creationId xmlns:a16="http://schemas.microsoft.com/office/drawing/2014/main" id="{8794424E-93DD-A404-D05E-EF6030A76D3B}"/>
              </a:ext>
              <a:ext uri="{C183D7F6-B498-43B3-948B-1728B52AA6E4}">
                <adec:decorative xmlns:adec="http://schemas.microsoft.com/office/drawing/2017/decorative" val="1"/>
              </a:ext>
            </a:extLst>
          </p:cNvPr>
          <p:cNvCxnSpPr>
            <a:cxnSpLocks/>
          </p:cNvCxnSpPr>
          <p:nvPr userDrawn="1"/>
        </p:nvCxnSpPr>
        <p:spPr>
          <a:xfrm>
            <a:off x="896628" y="0"/>
            <a:ext cx="0" cy="6858000"/>
          </a:xfrm>
          <a:prstGeom prst="line">
            <a:avLst/>
          </a:prstGeom>
          <a:ln w="19050">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B03A3B6B-5129-A46A-A20C-5D7BC706C9B1}"/>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7">
            <a:extLst>
              <a:ext uri="{FF2B5EF4-FFF2-40B4-BE49-F238E27FC236}">
                <a16:creationId xmlns:a16="http://schemas.microsoft.com/office/drawing/2014/main" id="{24E401A1-8CEE-5E1B-343B-D737433AE63F}"/>
              </a:ext>
            </a:extLst>
          </p:cNvPr>
          <p:cNvSpPr>
            <a:spLocks noGrp="1"/>
          </p:cNvSpPr>
          <p:nvPr>
            <p:ph type="title" hasCustomPrompt="1"/>
          </p:nvPr>
        </p:nvSpPr>
        <p:spPr>
          <a:xfrm>
            <a:off x="1317615" y="690511"/>
            <a:ext cx="5185821" cy="5253089"/>
          </a:xfrm>
        </p:spPr>
        <p:txBody>
          <a:bodyPr anchor="b">
            <a:normAutofit/>
          </a:bodyPr>
          <a:lstStyle>
            <a:lvl1pPr>
              <a:defRPr sz="6000">
                <a:solidFill>
                  <a:schemeClr val="bg1"/>
                </a:solidFill>
              </a:defRPr>
            </a:lvl1pPr>
          </a:lstStyle>
          <a:p>
            <a:r>
              <a:rPr lang="en-US" dirty="0"/>
              <a:t>Click to add title</a:t>
            </a:r>
          </a:p>
        </p:txBody>
      </p:sp>
    </p:spTree>
    <p:extLst>
      <p:ext uri="{BB962C8B-B14F-4D97-AF65-F5344CB8AC3E}">
        <p14:creationId xmlns:p14="http://schemas.microsoft.com/office/powerpoint/2010/main" val="17845559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1">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55583" y="737115"/>
            <a:ext cx="4640418" cy="5407091"/>
          </a:xfrm>
        </p:spPr>
        <p:txBody>
          <a:bodyPr lIns="0">
            <a:normAutofit/>
          </a:bodyPr>
          <a:lstStyle>
            <a:lvl1pPr>
              <a:defRPr sz="3600"/>
            </a:lvl1pPr>
          </a:lstStyle>
          <a:p>
            <a:r>
              <a:rPr lang="en-US" dirty="0"/>
              <a:t>Click to add title</a:t>
            </a:r>
          </a:p>
        </p:txBody>
      </p:sp>
      <p:sp>
        <p:nvSpPr>
          <p:cNvPr id="2" name="Content Placeholder 7">
            <a:extLst>
              <a:ext uri="{FF2B5EF4-FFF2-40B4-BE49-F238E27FC236}">
                <a16:creationId xmlns:a16="http://schemas.microsoft.com/office/drawing/2014/main" id="{AEA3C42D-C3E7-4F13-63E2-96D7A3B21113}"/>
              </a:ext>
            </a:extLst>
          </p:cNvPr>
          <p:cNvSpPr>
            <a:spLocks noGrp="1"/>
          </p:cNvSpPr>
          <p:nvPr>
            <p:ph sz="quarter" idx="12" hasCustomPrompt="1"/>
          </p:nvPr>
        </p:nvSpPr>
        <p:spPr>
          <a:xfrm>
            <a:off x="6388461" y="737115"/>
            <a:ext cx="4449712" cy="5407091"/>
          </a:xfrm>
        </p:spPr>
        <p:txBody>
          <a:bodyPr lIns="0" tIns="0" rIns="0" bIns="0" anchor="ctr">
            <a:normAutofit/>
          </a:bodyPr>
          <a:lstStyle>
            <a:lvl1pPr marL="228600" indent="-228600">
              <a:lnSpc>
                <a:spcPct val="100000"/>
              </a:lnSpc>
              <a:spcBef>
                <a:spcPts val="0"/>
              </a:spcBef>
              <a:spcAft>
                <a:spcPts val="1200"/>
              </a:spcAft>
              <a:buFont typeface="Arial" panose="020B0604020202020204" pitchFamily="34" charset="0"/>
              <a:buChar char="•"/>
              <a:defRPr sz="2000"/>
            </a:lvl1pPr>
            <a:lvl2pPr marL="685800" indent="-228600">
              <a:lnSpc>
                <a:spcPct val="100000"/>
              </a:lnSpc>
              <a:spcBef>
                <a:spcPts val="0"/>
              </a:spcBef>
              <a:spcAft>
                <a:spcPts val="1200"/>
              </a:spcAft>
              <a:buFont typeface="Arial" panose="020B0604020202020204" pitchFamily="34" charset="0"/>
              <a:buChar char="•"/>
              <a:defRPr sz="2000"/>
            </a:lvl2pPr>
            <a:lvl3pPr marL="1143000" indent="-228600">
              <a:spcBef>
                <a:spcPts val="0"/>
              </a:spcBef>
              <a:spcAft>
                <a:spcPts val="1200"/>
              </a:spcAft>
              <a:buFont typeface="Arial" panose="020B0604020202020204" pitchFamily="34" charset="0"/>
              <a:buChar char="•"/>
              <a:defRPr sz="2000"/>
            </a:lvl3pPr>
            <a:lvl4pPr marL="1600200" indent="-228600">
              <a:spcBef>
                <a:spcPts val="0"/>
              </a:spcBef>
              <a:spcAft>
                <a:spcPts val="1200"/>
              </a:spcAft>
              <a:buFont typeface="Arial" panose="020B0604020202020204" pitchFamily="34" charset="0"/>
              <a:buChar char="•"/>
              <a:defRPr sz="2000"/>
            </a:lvl4pPr>
            <a:lvl5pPr marL="2057400" indent="-228600">
              <a:spcBef>
                <a:spcPts val="0"/>
              </a:spcBef>
              <a:spcAft>
                <a:spcPts val="1200"/>
              </a:spcAft>
              <a:buFont typeface="Arial" panose="020B0604020202020204" pitchFamily="34" charset="0"/>
              <a:buChar cha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3" name="Straight Connector 2">
            <a:extLst>
              <a:ext uri="{FF2B5EF4-FFF2-40B4-BE49-F238E27FC236}">
                <a16:creationId xmlns:a16="http://schemas.microsoft.com/office/drawing/2014/main" id="{45FE61D9-DA99-9DA5-5DD2-C4118066CA63}"/>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CE64603E-965E-E3BF-203B-F4D99428203D}"/>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Slide Number Placeholder 5">
            <a:extLst>
              <a:ext uri="{FF2B5EF4-FFF2-40B4-BE49-F238E27FC236}">
                <a16:creationId xmlns:a16="http://schemas.microsoft.com/office/drawing/2014/main" id="{4E9F5D75-1D8F-F695-81F8-4A6D0C678215}"/>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32772451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Picture">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B6B956C-A124-5A7C-EBD4-CBB618B9BC1D}"/>
              </a:ext>
            </a:extLst>
          </p:cNvPr>
          <p:cNvSpPr>
            <a:spLocks noGrp="1"/>
          </p:cNvSpPr>
          <p:nvPr>
            <p:ph type="title" hasCustomPrompt="1"/>
          </p:nvPr>
        </p:nvSpPr>
        <p:spPr>
          <a:xfrm>
            <a:off x="1353827" y="1278294"/>
            <a:ext cx="5000318" cy="4904141"/>
          </a:xfrm>
        </p:spPr>
        <p:txBody>
          <a:bodyPr anchor="b">
            <a:normAutofit/>
          </a:bodyPr>
          <a:lstStyle>
            <a:lvl1pPr>
              <a:defRPr sz="3600"/>
            </a:lvl1pPr>
          </a:lstStyle>
          <a:p>
            <a:r>
              <a:rPr lang="en-US" dirty="0"/>
              <a:t>Click to add title</a:t>
            </a:r>
          </a:p>
        </p:txBody>
      </p:sp>
      <p:sp>
        <p:nvSpPr>
          <p:cNvPr id="12" name="Picture Placeholder 11">
            <a:extLst>
              <a:ext uri="{FF2B5EF4-FFF2-40B4-BE49-F238E27FC236}">
                <a16:creationId xmlns:a16="http://schemas.microsoft.com/office/drawing/2014/main" id="{2B92702B-E14C-886C-445A-349265F37592}"/>
              </a:ext>
            </a:extLst>
          </p:cNvPr>
          <p:cNvSpPr>
            <a:spLocks noGrp="1"/>
          </p:cNvSpPr>
          <p:nvPr>
            <p:ph type="pic" sz="quarter" idx="13"/>
          </p:nvPr>
        </p:nvSpPr>
        <p:spPr>
          <a:xfrm>
            <a:off x="6642169" y="-1"/>
            <a:ext cx="4635426" cy="6857999"/>
          </a:xfrm>
        </p:spPr>
        <p:txBody>
          <a:bodyPr>
            <a:normAutofit/>
          </a:bodyPr>
          <a:lstStyle>
            <a:lvl1pPr marL="0" indent="0" algn="ctr">
              <a:buNone/>
              <a:defRPr sz="2000"/>
            </a:lvl1pPr>
          </a:lstStyle>
          <a:p>
            <a:r>
              <a:rPr lang="en-US"/>
              <a:t>Click icon to add picture</a:t>
            </a:r>
            <a:endParaRPr lang="en-US" dirty="0"/>
          </a:p>
        </p:txBody>
      </p:sp>
      <p:sp>
        <p:nvSpPr>
          <p:cNvPr id="6" name="Rectangle 5">
            <a:extLst>
              <a:ext uri="{FF2B5EF4-FFF2-40B4-BE49-F238E27FC236}">
                <a16:creationId xmlns:a16="http://schemas.microsoft.com/office/drawing/2014/main" id="{49C76C37-CBD2-36CF-1413-53DD1CB4A545}"/>
              </a:ext>
              <a:ext uri="{C183D7F6-B498-43B3-948B-1728B52AA6E4}">
                <adec:decorative xmlns:adec="http://schemas.microsoft.com/office/drawing/2017/decorative" val="1"/>
              </a:ext>
            </a:extLst>
          </p:cNvPr>
          <p:cNvSpPr/>
          <p:nvPr userDrawn="1"/>
        </p:nvSpPr>
        <p:spPr>
          <a:xfrm>
            <a:off x="0" y="594360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510D1AAD-E663-5B8E-CE72-64C1DBF19CE0}"/>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a:extLst>
              <a:ext uri="{FF2B5EF4-FFF2-40B4-BE49-F238E27FC236}">
                <a16:creationId xmlns:a16="http://schemas.microsoft.com/office/drawing/2014/main" id="{EC250190-89C1-EAA3-6C2A-15A60C6754F5}"/>
              </a:ext>
              <a:ext uri="{C183D7F6-B498-43B3-948B-1728B52AA6E4}">
                <adec:decorative xmlns:adec="http://schemas.microsoft.com/office/drawing/2017/decorative" val="1"/>
              </a:ext>
            </a:extLst>
          </p:cNvPr>
          <p:cNvCxnSpPr>
            <a:cxnSpLocks/>
          </p:cNvCxnSpPr>
          <p:nvPr userDrawn="1"/>
        </p:nvCxnSpPr>
        <p:spPr>
          <a:xfrm>
            <a:off x="896628" y="0"/>
            <a:ext cx="0" cy="6858000"/>
          </a:xfrm>
          <a:prstGeom prst="line">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90299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Subtitle">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B6B956C-A124-5A7C-EBD4-CBB618B9BC1D}"/>
              </a:ext>
            </a:extLst>
          </p:cNvPr>
          <p:cNvSpPr>
            <a:spLocks noGrp="1"/>
          </p:cNvSpPr>
          <p:nvPr>
            <p:ph type="title" hasCustomPrompt="1"/>
          </p:nvPr>
        </p:nvSpPr>
        <p:spPr>
          <a:xfrm>
            <a:off x="1353827" y="3508311"/>
            <a:ext cx="9923770" cy="1438762"/>
          </a:xfrm>
        </p:spPr>
        <p:txBody>
          <a:bodyPr anchor="b">
            <a:normAutofit/>
          </a:bodyPr>
          <a:lstStyle>
            <a:lvl1pPr>
              <a:defRPr sz="3600"/>
            </a:lvl1pPr>
          </a:lstStyle>
          <a:p>
            <a:r>
              <a:rPr lang="en-US" dirty="0"/>
              <a:t>Click to add title</a:t>
            </a:r>
          </a:p>
        </p:txBody>
      </p:sp>
      <p:sp>
        <p:nvSpPr>
          <p:cNvPr id="12" name="Picture Placeholder 11">
            <a:extLst>
              <a:ext uri="{FF2B5EF4-FFF2-40B4-BE49-F238E27FC236}">
                <a16:creationId xmlns:a16="http://schemas.microsoft.com/office/drawing/2014/main" id="{2B92702B-E14C-886C-445A-349265F37592}"/>
              </a:ext>
            </a:extLst>
          </p:cNvPr>
          <p:cNvSpPr>
            <a:spLocks noGrp="1"/>
          </p:cNvSpPr>
          <p:nvPr>
            <p:ph type="pic" sz="quarter" idx="13"/>
          </p:nvPr>
        </p:nvSpPr>
        <p:spPr>
          <a:xfrm>
            <a:off x="915600" y="0"/>
            <a:ext cx="10361995" cy="3429000"/>
          </a:xfrm>
        </p:spPr>
        <p:txBody>
          <a:bodyPr>
            <a:normAutofit/>
          </a:bodyPr>
          <a:lstStyle>
            <a:lvl1pPr marL="0" indent="0" algn="ctr">
              <a:buNone/>
              <a:defRPr sz="2000"/>
            </a:lvl1pPr>
          </a:lstStyle>
          <a:p>
            <a:r>
              <a:rPr lang="en-US"/>
              <a:t>Click icon to add picture</a:t>
            </a:r>
            <a:endParaRPr lang="en-US" dirty="0"/>
          </a:p>
        </p:txBody>
      </p:sp>
      <p:sp>
        <p:nvSpPr>
          <p:cNvPr id="6" name="Rectangle 5">
            <a:extLst>
              <a:ext uri="{FF2B5EF4-FFF2-40B4-BE49-F238E27FC236}">
                <a16:creationId xmlns:a16="http://schemas.microsoft.com/office/drawing/2014/main" id="{49C76C37-CBD2-36CF-1413-53DD1CB4A545}"/>
              </a:ext>
              <a:ext uri="{C183D7F6-B498-43B3-948B-1728B52AA6E4}">
                <adec:decorative xmlns:adec="http://schemas.microsoft.com/office/drawing/2017/decorative" val="1"/>
              </a:ext>
            </a:extLst>
          </p:cNvPr>
          <p:cNvSpPr/>
          <p:nvPr userDrawn="1"/>
        </p:nvSpPr>
        <p:spPr>
          <a:xfrm>
            <a:off x="0" y="594360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510D1AAD-E663-5B8E-CE72-64C1DBF19CE0}"/>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a:extLst>
              <a:ext uri="{FF2B5EF4-FFF2-40B4-BE49-F238E27FC236}">
                <a16:creationId xmlns:a16="http://schemas.microsoft.com/office/drawing/2014/main" id="{EC250190-89C1-EAA3-6C2A-15A60C6754F5}"/>
              </a:ext>
              <a:ext uri="{C183D7F6-B498-43B3-948B-1728B52AA6E4}">
                <adec:decorative xmlns:adec="http://schemas.microsoft.com/office/drawing/2017/decorative" val="1"/>
              </a:ext>
            </a:extLst>
          </p:cNvPr>
          <p:cNvCxnSpPr>
            <a:cxnSpLocks/>
          </p:cNvCxnSpPr>
          <p:nvPr userDrawn="1"/>
        </p:nvCxnSpPr>
        <p:spPr>
          <a:xfrm>
            <a:off x="896628" y="0"/>
            <a:ext cx="0" cy="6858000"/>
          </a:xfrm>
          <a:prstGeom prst="line">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10" name="Text Placeholder 12">
            <a:extLst>
              <a:ext uri="{FF2B5EF4-FFF2-40B4-BE49-F238E27FC236}">
                <a16:creationId xmlns:a16="http://schemas.microsoft.com/office/drawing/2014/main" id="{D179113D-0374-3934-841E-56AD5AFCF977}"/>
              </a:ext>
            </a:extLst>
          </p:cNvPr>
          <p:cNvSpPr>
            <a:spLocks noGrp="1"/>
          </p:cNvSpPr>
          <p:nvPr>
            <p:ph type="body" sz="quarter" idx="12" hasCustomPrompt="1"/>
          </p:nvPr>
        </p:nvSpPr>
        <p:spPr>
          <a:xfrm>
            <a:off x="1353828" y="5228488"/>
            <a:ext cx="9923770" cy="1368256"/>
          </a:xfrm>
          <a:prstGeom prst="rect">
            <a:avLst/>
          </a:prstGeom>
        </p:spPr>
        <p:txBody>
          <a:bodyPr anchor="t">
            <a:normAutofit/>
          </a:bodyPr>
          <a:lstStyle>
            <a:lvl1pPr marL="0" indent="0" algn="l">
              <a:lnSpc>
                <a:spcPct val="80000"/>
              </a:lnSpc>
              <a:spcBef>
                <a:spcPts val="0"/>
              </a:spcBef>
              <a:buNone/>
              <a:defRPr sz="2000" spc="0" baseline="0">
                <a:solidFill>
                  <a:schemeClr val="tx1"/>
                </a:solidFill>
                <a:latin typeface="+mn-lt"/>
              </a:defRPr>
            </a:lvl1pPr>
          </a:lstStyle>
          <a:p>
            <a:pPr lvl="0"/>
            <a:r>
              <a:rPr lang="en-US" dirty="0"/>
              <a:t>Click to add subtitle</a:t>
            </a:r>
          </a:p>
        </p:txBody>
      </p:sp>
    </p:spTree>
    <p:extLst>
      <p:ext uri="{BB962C8B-B14F-4D97-AF65-F5344CB8AC3E}">
        <p14:creationId xmlns:p14="http://schemas.microsoft.com/office/powerpoint/2010/main" val="32272241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5" y="503852"/>
            <a:ext cx="9150675" cy="1427585"/>
          </a:xfrm>
        </p:spPr>
        <p:txBody>
          <a:bodyPr lIns="0">
            <a:normAutofit/>
          </a:bodyPr>
          <a:lstStyle>
            <a:lvl1pPr>
              <a:defRPr sz="3600"/>
            </a:lvl1pPr>
          </a:lstStyle>
          <a:p>
            <a:r>
              <a:rPr lang="en-US" dirty="0"/>
              <a:t>Click to add title</a:t>
            </a:r>
          </a:p>
        </p:txBody>
      </p:sp>
      <p:sp>
        <p:nvSpPr>
          <p:cNvPr id="2" name="Content Placeholder 7">
            <a:extLst>
              <a:ext uri="{FF2B5EF4-FFF2-40B4-BE49-F238E27FC236}">
                <a16:creationId xmlns:a16="http://schemas.microsoft.com/office/drawing/2014/main" id="{AEA3C42D-C3E7-4F13-63E2-96D7A3B21113}"/>
              </a:ext>
            </a:extLst>
          </p:cNvPr>
          <p:cNvSpPr>
            <a:spLocks noGrp="1"/>
          </p:cNvSpPr>
          <p:nvPr>
            <p:ph sz="quarter" idx="12" hasCustomPrompt="1"/>
          </p:nvPr>
        </p:nvSpPr>
        <p:spPr>
          <a:xfrm>
            <a:off x="1450153" y="2108722"/>
            <a:ext cx="8552264" cy="4119463"/>
          </a:xfrm>
        </p:spPr>
        <p:txBody>
          <a:bodyPr lIns="0" tIns="0" rIns="0" bIns="0">
            <a:normAutofit/>
          </a:bodyPr>
          <a:lstStyle>
            <a:lvl1pPr marL="228600" indent="-228600">
              <a:lnSpc>
                <a:spcPct val="100000"/>
              </a:lnSpc>
              <a:spcBef>
                <a:spcPts val="0"/>
              </a:spcBef>
              <a:spcAft>
                <a:spcPts val="1200"/>
              </a:spcAft>
              <a:buFont typeface="Arial" panose="020B0604020202020204" pitchFamily="34" charset="0"/>
              <a:buChar char="•"/>
              <a:defRPr sz="2000"/>
            </a:lvl1pPr>
            <a:lvl2pPr marL="685800" indent="-228600">
              <a:lnSpc>
                <a:spcPct val="100000"/>
              </a:lnSpc>
              <a:spcBef>
                <a:spcPts val="0"/>
              </a:spcBef>
              <a:spcAft>
                <a:spcPts val="1200"/>
              </a:spcAft>
              <a:buFont typeface="Arial" panose="020B0604020202020204" pitchFamily="34" charset="0"/>
              <a:buChar char="•"/>
              <a:defRPr sz="2000"/>
            </a:lvl2pPr>
            <a:lvl3pPr marL="1143000" indent="-228600">
              <a:spcBef>
                <a:spcPts val="0"/>
              </a:spcBef>
              <a:spcAft>
                <a:spcPts val="1200"/>
              </a:spcAft>
              <a:buFont typeface="Arial" panose="020B0604020202020204" pitchFamily="34" charset="0"/>
              <a:buChar char="•"/>
              <a:defRPr sz="2000"/>
            </a:lvl3pPr>
            <a:lvl4pPr marL="1600200" indent="-228600">
              <a:spcBef>
                <a:spcPts val="0"/>
              </a:spcBef>
              <a:spcAft>
                <a:spcPts val="1200"/>
              </a:spcAft>
              <a:buFont typeface="Arial" panose="020B0604020202020204" pitchFamily="34" charset="0"/>
              <a:buChar char="•"/>
              <a:defRPr sz="2000"/>
            </a:lvl4pPr>
            <a:lvl5pPr marL="2057400" indent="-228600">
              <a:spcBef>
                <a:spcPts val="0"/>
              </a:spcBef>
              <a:spcAft>
                <a:spcPts val="1200"/>
              </a:spcAft>
              <a:buFont typeface="Arial" panose="020B0604020202020204" pitchFamily="34" charset="0"/>
              <a:buChar cha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3" name="Straight Connector 2">
            <a:extLst>
              <a:ext uri="{FF2B5EF4-FFF2-40B4-BE49-F238E27FC236}">
                <a16:creationId xmlns:a16="http://schemas.microsoft.com/office/drawing/2014/main" id="{45FE61D9-DA99-9DA5-5DD2-C4118066CA63}"/>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CE64603E-965E-E3BF-203B-F4D99428203D}"/>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Slide Number Placeholder 5">
            <a:extLst>
              <a:ext uri="{FF2B5EF4-FFF2-40B4-BE49-F238E27FC236}">
                <a16:creationId xmlns:a16="http://schemas.microsoft.com/office/drawing/2014/main" id="{5DABAFC1-3E76-DCE6-3A6D-E0020C5BE864}"/>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13735965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accent6"/>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07175C5-CB2F-2BAC-3704-54DCD1BF043F}"/>
              </a:ext>
            </a:extLst>
          </p:cNvPr>
          <p:cNvSpPr>
            <a:spLocks noGrp="1"/>
          </p:cNvSpPr>
          <p:nvPr>
            <p:ph type="title" hasCustomPrompt="1"/>
          </p:nvPr>
        </p:nvSpPr>
        <p:spPr>
          <a:xfrm>
            <a:off x="1038031" y="1068169"/>
            <a:ext cx="10115939" cy="2681549"/>
          </a:xfrm>
        </p:spPr>
        <p:txBody>
          <a:bodyPr anchor="b"/>
          <a:lstStyle>
            <a:lvl1pPr algn="ctr">
              <a:defRPr>
                <a:solidFill>
                  <a:schemeClr val="bg1"/>
                </a:solidFill>
              </a:defRPr>
            </a:lvl1pPr>
          </a:lstStyle>
          <a:p>
            <a:r>
              <a:rPr lang="en-US" dirty="0"/>
              <a:t>Click to add title</a:t>
            </a:r>
          </a:p>
        </p:txBody>
      </p:sp>
      <p:sp>
        <p:nvSpPr>
          <p:cNvPr id="5" name="Rectangle 4">
            <a:extLst>
              <a:ext uri="{FF2B5EF4-FFF2-40B4-BE49-F238E27FC236}">
                <a16:creationId xmlns:a16="http://schemas.microsoft.com/office/drawing/2014/main" id="{3901905E-33E7-852F-94E3-8E100B3D1E4A}"/>
              </a:ext>
              <a:ext uri="{C183D7F6-B498-43B3-948B-1728B52AA6E4}">
                <adec:decorative xmlns:adec="http://schemas.microsoft.com/office/drawing/2017/decorative" val="1"/>
              </a:ext>
            </a:extLst>
          </p:cNvPr>
          <p:cNvSpPr/>
          <p:nvPr userDrawn="1"/>
        </p:nvSpPr>
        <p:spPr>
          <a:xfrm>
            <a:off x="914400" y="914400"/>
            <a:ext cx="10363200" cy="5029200"/>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B7799F7-CBB1-9649-7D06-F7EEFD4F0183}"/>
              </a:ext>
              <a:ext uri="{C183D7F6-B498-43B3-948B-1728B52AA6E4}">
                <adec:decorative xmlns:adec="http://schemas.microsoft.com/office/drawing/2017/decorative" val="1"/>
              </a:ext>
            </a:extLst>
          </p:cNvPr>
          <p:cNvSpPr/>
          <p:nvPr userDrawn="1"/>
        </p:nvSpPr>
        <p:spPr>
          <a:xfrm>
            <a:off x="0" y="594360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B1AFC5CA-DB29-4B8C-C004-72E4EC761C3B}"/>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12">
            <a:extLst>
              <a:ext uri="{FF2B5EF4-FFF2-40B4-BE49-F238E27FC236}">
                <a16:creationId xmlns:a16="http://schemas.microsoft.com/office/drawing/2014/main" id="{E3CB2D2A-7172-87CE-D493-DAF52D62EBFC}"/>
              </a:ext>
            </a:extLst>
          </p:cNvPr>
          <p:cNvSpPr>
            <a:spLocks noGrp="1"/>
          </p:cNvSpPr>
          <p:nvPr>
            <p:ph type="body" sz="quarter" idx="12" hasCustomPrompt="1"/>
          </p:nvPr>
        </p:nvSpPr>
        <p:spPr>
          <a:xfrm>
            <a:off x="1038031" y="4027047"/>
            <a:ext cx="10115939" cy="1762783"/>
          </a:xfrm>
          <a:prstGeom prst="rect">
            <a:avLst/>
          </a:prstGeom>
        </p:spPr>
        <p:txBody>
          <a:bodyPr anchor="t">
            <a:normAutofit/>
          </a:bodyPr>
          <a:lstStyle>
            <a:lvl1pPr marL="0" indent="0" algn="ctr">
              <a:lnSpc>
                <a:spcPct val="80000"/>
              </a:lnSpc>
              <a:spcBef>
                <a:spcPts val="0"/>
              </a:spcBef>
              <a:buNone/>
              <a:defRPr sz="2000" spc="0" baseline="0">
                <a:solidFill>
                  <a:schemeClr val="bg1"/>
                </a:solidFill>
                <a:latin typeface="+mn-lt"/>
              </a:defRPr>
            </a:lvl1pPr>
          </a:lstStyle>
          <a:p>
            <a:pPr lvl="0"/>
            <a:r>
              <a:rPr lang="en-US" dirty="0"/>
              <a:t>Click to add subtitle</a:t>
            </a:r>
          </a:p>
        </p:txBody>
      </p:sp>
    </p:spTree>
    <p:extLst>
      <p:ext uri="{BB962C8B-B14F-4D97-AF65-F5344CB8AC3E}">
        <p14:creationId xmlns:p14="http://schemas.microsoft.com/office/powerpoint/2010/main" val="20695361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2 Content ">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a:lvl1pPr>
          </a:lstStyle>
          <a:p>
            <a:r>
              <a:rPr lang="en-US" dirty="0"/>
              <a:t>Click to add title</a:t>
            </a:r>
          </a:p>
        </p:txBody>
      </p:sp>
      <p:sp>
        <p:nvSpPr>
          <p:cNvPr id="2" name="Content Placeholder 7">
            <a:extLst>
              <a:ext uri="{FF2B5EF4-FFF2-40B4-BE49-F238E27FC236}">
                <a16:creationId xmlns:a16="http://schemas.microsoft.com/office/drawing/2014/main" id="{AEA3C42D-C3E7-4F13-63E2-96D7A3B21113}"/>
              </a:ext>
            </a:extLst>
          </p:cNvPr>
          <p:cNvSpPr>
            <a:spLocks noGrp="1"/>
          </p:cNvSpPr>
          <p:nvPr>
            <p:ph sz="quarter" idx="12" hasCustomPrompt="1"/>
          </p:nvPr>
        </p:nvSpPr>
        <p:spPr>
          <a:xfrm>
            <a:off x="1468814" y="2057401"/>
            <a:ext cx="4627186" cy="4119463"/>
          </a:xfrm>
        </p:spPr>
        <p:txBody>
          <a:bodyPr lIns="0">
            <a:normAutofit/>
          </a:bodyPr>
          <a:lstStyle>
            <a:lvl1pPr marL="0" indent="0">
              <a:lnSpc>
                <a:spcPct val="100000"/>
              </a:lnSpc>
              <a:spcBef>
                <a:spcPts val="1000"/>
              </a:spcBef>
              <a:spcAft>
                <a:spcPts val="1200"/>
              </a:spcAft>
              <a:buNone/>
              <a:defRPr sz="2000"/>
            </a:lvl1pPr>
            <a:lvl2pPr marL="228600" indent="-228600">
              <a:lnSpc>
                <a:spcPct val="100000"/>
              </a:lnSpc>
              <a:spcBef>
                <a:spcPts val="0"/>
              </a:spcBef>
              <a:spcAft>
                <a:spcPts val="1200"/>
              </a:spcAft>
              <a:buFont typeface="Arial" panose="020B0604020202020204" pitchFamily="34" charset="0"/>
              <a:buChar char="•"/>
              <a:defRPr sz="2000"/>
            </a:lvl2pPr>
            <a:lvl3pPr marL="685800" indent="-228600">
              <a:spcBef>
                <a:spcPts val="1000"/>
              </a:spcBef>
              <a:spcAft>
                <a:spcPts val="1200"/>
              </a:spcAft>
              <a:buFont typeface="Arial" panose="020B0604020202020204" pitchFamily="34" charset="0"/>
              <a:buChar char="•"/>
              <a:defRPr sz="2000"/>
            </a:lvl3pPr>
            <a:lvl4pPr marL="1143000" indent="-228600">
              <a:spcBef>
                <a:spcPts val="1000"/>
              </a:spcBef>
              <a:spcAft>
                <a:spcPts val="1200"/>
              </a:spcAft>
              <a:buFont typeface="Arial" panose="020B0604020202020204" pitchFamily="34" charset="0"/>
              <a:buChar char="•"/>
              <a:defRPr sz="2000"/>
            </a:lvl4pPr>
            <a:lvl5pPr marL="1600200" indent="-228600">
              <a:spcBef>
                <a:spcPts val="1000"/>
              </a:spcBef>
              <a:spcAft>
                <a:spcPts val="1200"/>
              </a:spcAft>
              <a:buFont typeface="Arial" panose="020B0604020202020204" pitchFamily="34" charset="0"/>
              <a:buChar cha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7">
            <a:extLst>
              <a:ext uri="{FF2B5EF4-FFF2-40B4-BE49-F238E27FC236}">
                <a16:creationId xmlns:a16="http://schemas.microsoft.com/office/drawing/2014/main" id="{617CE1C3-9892-2E23-986F-80ABB41823D6}"/>
              </a:ext>
            </a:extLst>
          </p:cNvPr>
          <p:cNvSpPr>
            <a:spLocks noGrp="1"/>
          </p:cNvSpPr>
          <p:nvPr>
            <p:ph sz="quarter" idx="11" hasCustomPrompt="1"/>
          </p:nvPr>
        </p:nvSpPr>
        <p:spPr>
          <a:xfrm>
            <a:off x="6668185" y="2057401"/>
            <a:ext cx="4609399" cy="4119463"/>
          </a:xfrm>
        </p:spPr>
        <p:txBody>
          <a:bodyPr lIns="0">
            <a:normAutofit/>
          </a:bodyPr>
          <a:lstStyle>
            <a:lvl1pPr marL="0" indent="0">
              <a:lnSpc>
                <a:spcPct val="100000"/>
              </a:lnSpc>
              <a:spcBef>
                <a:spcPts val="1000"/>
              </a:spcBef>
              <a:spcAft>
                <a:spcPts val="1200"/>
              </a:spcAft>
              <a:buNone/>
              <a:defRPr sz="2000"/>
            </a:lvl1pPr>
            <a:lvl2pPr marL="228600" indent="-228600">
              <a:lnSpc>
                <a:spcPct val="100000"/>
              </a:lnSpc>
              <a:spcBef>
                <a:spcPts val="1000"/>
              </a:spcBef>
              <a:spcAft>
                <a:spcPts val="1200"/>
              </a:spcAft>
              <a:buFont typeface="Arial" panose="020B0604020202020204" pitchFamily="34" charset="0"/>
              <a:buChar char="•"/>
              <a:defRPr sz="2000"/>
            </a:lvl2pPr>
            <a:lvl3pPr marL="685800" indent="-228600">
              <a:spcBef>
                <a:spcPts val="1000"/>
              </a:spcBef>
              <a:spcAft>
                <a:spcPts val="1200"/>
              </a:spcAft>
              <a:buFont typeface="Arial" panose="020B0604020202020204" pitchFamily="34" charset="0"/>
              <a:buChar char="•"/>
              <a:defRPr sz="2000"/>
            </a:lvl3pPr>
            <a:lvl4pPr marL="1143000" indent="-228600">
              <a:spcBef>
                <a:spcPts val="1000"/>
              </a:spcBef>
              <a:spcAft>
                <a:spcPts val="1200"/>
              </a:spcAft>
              <a:buFont typeface="Arial" panose="020B0604020202020204" pitchFamily="34" charset="0"/>
              <a:buChar char="•"/>
              <a:defRPr sz="2000"/>
            </a:lvl4pPr>
            <a:lvl5pPr marL="1600200" indent="-228600">
              <a:spcBef>
                <a:spcPts val="1000"/>
              </a:spcBef>
              <a:spcAft>
                <a:spcPts val="1200"/>
              </a:spcAft>
              <a:buFont typeface="Arial" panose="020B0604020202020204" pitchFamily="34" charset="0"/>
              <a:buChar cha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Slide Number Placeholder 5">
            <a:extLst>
              <a:ext uri="{FF2B5EF4-FFF2-40B4-BE49-F238E27FC236}">
                <a16:creationId xmlns:a16="http://schemas.microsoft.com/office/drawing/2014/main" id="{1D40DF0B-6602-19D4-3110-4659C28780D5}"/>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25617208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2 Content 3">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a:lvl1pPr>
          </a:lstStyle>
          <a:p>
            <a:r>
              <a:rPr lang="en-US" dirty="0"/>
              <a:t>Click to add title</a:t>
            </a:r>
          </a:p>
        </p:txBody>
      </p:sp>
      <p:sp>
        <p:nvSpPr>
          <p:cNvPr id="4" name="Content Placeholder 7">
            <a:extLst>
              <a:ext uri="{FF2B5EF4-FFF2-40B4-BE49-F238E27FC236}">
                <a16:creationId xmlns:a16="http://schemas.microsoft.com/office/drawing/2014/main" id="{C355854D-70C0-E6E1-2A0C-284D00A21AEC}"/>
              </a:ext>
            </a:extLst>
          </p:cNvPr>
          <p:cNvSpPr>
            <a:spLocks noGrp="1"/>
          </p:cNvSpPr>
          <p:nvPr>
            <p:ph sz="quarter" idx="12" hasCustomPrompt="1"/>
          </p:nvPr>
        </p:nvSpPr>
        <p:spPr>
          <a:xfrm>
            <a:off x="1468815" y="2057401"/>
            <a:ext cx="3068678" cy="4119463"/>
          </a:xfrm>
        </p:spPr>
        <p:txBody>
          <a:bodyPr lIns="0">
            <a:normAutofit/>
          </a:bodyPr>
          <a:lstStyle>
            <a:lvl1pPr marL="320040" indent="-320040">
              <a:lnSpc>
                <a:spcPct val="100000"/>
              </a:lnSpc>
              <a:spcBef>
                <a:spcPts val="0"/>
              </a:spcBef>
              <a:spcAft>
                <a:spcPts val="1200"/>
              </a:spcAft>
              <a:buFont typeface="+mj-lt"/>
              <a:buAutoNum type="arabicPeriod"/>
              <a:defRPr sz="2000"/>
            </a:lvl1pPr>
            <a:lvl2pPr marL="457200" indent="-320040">
              <a:lnSpc>
                <a:spcPct val="100000"/>
              </a:lnSpc>
              <a:spcBef>
                <a:spcPts val="1000"/>
              </a:spcBef>
              <a:spcAft>
                <a:spcPts val="1200"/>
              </a:spcAft>
              <a:buFont typeface="+mj-lt"/>
              <a:buAutoNum type="alphaLcPeriod"/>
              <a:defRPr sz="2000"/>
            </a:lvl2pPr>
            <a:lvl3pPr marL="914400" indent="-320040">
              <a:spcBef>
                <a:spcPts val="1000"/>
              </a:spcBef>
              <a:spcAft>
                <a:spcPts val="1200"/>
              </a:spcAft>
              <a:buFont typeface="+mj-lt"/>
              <a:buAutoNum type="arabicParenR"/>
              <a:defRPr sz="2000"/>
            </a:lvl3pPr>
            <a:lvl4pPr marL="1371600" indent="-320040">
              <a:spcBef>
                <a:spcPts val="1000"/>
              </a:spcBef>
              <a:spcAft>
                <a:spcPts val="1200"/>
              </a:spcAft>
              <a:buFont typeface="+mj-lt"/>
              <a:buAutoNum type="alphaLcParenR"/>
              <a:defRPr sz="2000"/>
            </a:lvl4pPr>
            <a:lvl5pPr marL="1828800" indent="-320040">
              <a:spcBef>
                <a:spcPts val="1000"/>
              </a:spcBef>
              <a:spcAft>
                <a:spcPts val="1200"/>
              </a:spcAft>
              <a:buFont typeface="+mj-lt"/>
              <a:buAutoNum type="romanLcPeriod"/>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7">
            <a:extLst>
              <a:ext uri="{FF2B5EF4-FFF2-40B4-BE49-F238E27FC236}">
                <a16:creationId xmlns:a16="http://schemas.microsoft.com/office/drawing/2014/main" id="{617CE1C3-9892-2E23-986F-80ABB41823D6}"/>
              </a:ext>
            </a:extLst>
          </p:cNvPr>
          <p:cNvSpPr>
            <a:spLocks noGrp="1"/>
          </p:cNvSpPr>
          <p:nvPr>
            <p:ph sz="quarter" idx="11" hasCustomPrompt="1"/>
          </p:nvPr>
        </p:nvSpPr>
        <p:spPr>
          <a:xfrm>
            <a:off x="5191727" y="2057401"/>
            <a:ext cx="6085857" cy="4119463"/>
          </a:xfrm>
        </p:spPr>
        <p:txBody>
          <a:bodyPr lIns="0">
            <a:normAutofit/>
          </a:bodyPr>
          <a:lstStyle>
            <a:lvl1pPr marL="0" indent="0">
              <a:lnSpc>
                <a:spcPct val="100000"/>
              </a:lnSpc>
              <a:spcBef>
                <a:spcPts val="1000"/>
              </a:spcBef>
              <a:spcAft>
                <a:spcPts val="1200"/>
              </a:spcAft>
              <a:buNone/>
              <a:defRPr sz="2000"/>
            </a:lvl1pPr>
            <a:lvl2pPr marL="228600" indent="-228600">
              <a:lnSpc>
                <a:spcPct val="100000"/>
              </a:lnSpc>
              <a:spcBef>
                <a:spcPts val="1000"/>
              </a:spcBef>
              <a:spcAft>
                <a:spcPts val="1200"/>
              </a:spcAft>
              <a:buFont typeface="Arial" panose="020B0604020202020204" pitchFamily="34" charset="0"/>
              <a:buChar char="•"/>
              <a:defRPr sz="2000"/>
            </a:lvl2pPr>
            <a:lvl3pPr marL="685800" indent="-228600">
              <a:spcBef>
                <a:spcPts val="1000"/>
              </a:spcBef>
              <a:spcAft>
                <a:spcPts val="1200"/>
              </a:spcAft>
              <a:buFont typeface="Arial" panose="020B0604020202020204" pitchFamily="34" charset="0"/>
              <a:buChar char="•"/>
              <a:defRPr sz="2000"/>
            </a:lvl3pPr>
            <a:lvl4pPr marL="1143000" indent="-228600">
              <a:spcBef>
                <a:spcPts val="1000"/>
              </a:spcBef>
              <a:spcAft>
                <a:spcPts val="1200"/>
              </a:spcAft>
              <a:buFont typeface="Arial" panose="020B0604020202020204" pitchFamily="34" charset="0"/>
              <a:buChar char="•"/>
              <a:defRPr sz="2000"/>
            </a:lvl4pPr>
            <a:lvl5pPr marL="1600200" indent="-228600">
              <a:spcBef>
                <a:spcPts val="1000"/>
              </a:spcBef>
              <a:spcAft>
                <a:spcPts val="1200"/>
              </a:spcAft>
              <a:buFont typeface="Arial" panose="020B0604020202020204" pitchFamily="34" charset="0"/>
              <a:buChar cha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Slide Number Placeholder 5">
            <a:extLst>
              <a:ext uri="{FF2B5EF4-FFF2-40B4-BE49-F238E27FC236}">
                <a16:creationId xmlns:a16="http://schemas.microsoft.com/office/drawing/2014/main" id="{D7B331F9-6D4A-5020-969F-E961AF374E19}"/>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25142378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Picture and Content">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a:lvl1pPr>
          </a:lstStyle>
          <a:p>
            <a:r>
              <a:rPr lang="en-US" dirty="0"/>
              <a:t>Click to add title</a:t>
            </a:r>
          </a:p>
        </p:txBody>
      </p:sp>
      <p:sp>
        <p:nvSpPr>
          <p:cNvPr id="8" name="Picture Placeholder 7">
            <a:extLst>
              <a:ext uri="{FF2B5EF4-FFF2-40B4-BE49-F238E27FC236}">
                <a16:creationId xmlns:a16="http://schemas.microsoft.com/office/drawing/2014/main" id="{357912CB-B8F8-1E65-094F-AD3220E6C79C}"/>
              </a:ext>
            </a:extLst>
          </p:cNvPr>
          <p:cNvSpPr>
            <a:spLocks noGrp="1"/>
          </p:cNvSpPr>
          <p:nvPr>
            <p:ph type="pic" sz="quarter" idx="12"/>
          </p:nvPr>
        </p:nvSpPr>
        <p:spPr>
          <a:xfrm>
            <a:off x="1503363" y="2061969"/>
            <a:ext cx="4592637" cy="4805362"/>
          </a:xfrm>
        </p:spPr>
        <p:txBody>
          <a:bodyPr>
            <a:normAutofit/>
          </a:bodyPr>
          <a:lstStyle>
            <a:lvl1pPr marL="0" indent="0" algn="ctr">
              <a:buNone/>
              <a:defRPr sz="2000"/>
            </a:lvl1pPr>
          </a:lstStyle>
          <a:p>
            <a:r>
              <a:rPr lang="en-US"/>
              <a:t>Click icon to add picture</a:t>
            </a:r>
            <a:endParaRPr lang="en-US" dirty="0"/>
          </a:p>
        </p:txBody>
      </p:sp>
      <p:sp>
        <p:nvSpPr>
          <p:cNvPr id="12" name="Content Placeholder 7">
            <a:extLst>
              <a:ext uri="{FF2B5EF4-FFF2-40B4-BE49-F238E27FC236}">
                <a16:creationId xmlns:a16="http://schemas.microsoft.com/office/drawing/2014/main" id="{617CE1C3-9892-2E23-986F-80ABB41823D6}"/>
              </a:ext>
            </a:extLst>
          </p:cNvPr>
          <p:cNvSpPr>
            <a:spLocks noGrp="1"/>
          </p:cNvSpPr>
          <p:nvPr>
            <p:ph sz="quarter" idx="11" hasCustomPrompt="1"/>
          </p:nvPr>
        </p:nvSpPr>
        <p:spPr>
          <a:xfrm>
            <a:off x="6787262" y="2052736"/>
            <a:ext cx="4490320" cy="4800598"/>
          </a:xfrm>
        </p:spPr>
        <p:txBody>
          <a:bodyPr lIns="0">
            <a:normAutofit/>
          </a:bodyPr>
          <a:lstStyle>
            <a:lvl1pPr marL="0" indent="0">
              <a:lnSpc>
                <a:spcPct val="100000"/>
              </a:lnSpc>
              <a:spcBef>
                <a:spcPts val="1000"/>
              </a:spcBef>
              <a:spcAft>
                <a:spcPts val="1200"/>
              </a:spcAft>
              <a:buNone/>
              <a:defRPr sz="2000"/>
            </a:lvl1pPr>
            <a:lvl2pPr marL="800100" indent="-342900">
              <a:lnSpc>
                <a:spcPct val="100000"/>
              </a:lnSpc>
              <a:spcBef>
                <a:spcPts val="1000"/>
              </a:spcBef>
              <a:spcAft>
                <a:spcPts val="1200"/>
              </a:spcAft>
              <a:buFont typeface="Arial" panose="020B0604020202020204" pitchFamily="34" charset="0"/>
              <a:buChar char="•"/>
              <a:defRPr sz="2000"/>
            </a:lvl2pPr>
            <a:lvl3pPr marL="1257300" indent="-342900">
              <a:spcBef>
                <a:spcPts val="1000"/>
              </a:spcBef>
              <a:spcAft>
                <a:spcPts val="1200"/>
              </a:spcAft>
              <a:buFont typeface="Arial" panose="020B0604020202020204" pitchFamily="34" charset="0"/>
              <a:buChar char="•"/>
              <a:defRPr sz="2000"/>
            </a:lvl3pPr>
            <a:lvl4pPr marL="1714500" indent="-342900">
              <a:spcBef>
                <a:spcPts val="1000"/>
              </a:spcBef>
              <a:spcAft>
                <a:spcPts val="1200"/>
              </a:spcAft>
              <a:buFont typeface="Arial" panose="020B0604020202020204" pitchFamily="34" charset="0"/>
              <a:buChar char="•"/>
              <a:defRPr sz="2000"/>
            </a:lvl4pPr>
            <a:lvl5pPr marL="2171700" indent="-342900">
              <a:spcBef>
                <a:spcPts val="1000"/>
              </a:spcBef>
              <a:spcAft>
                <a:spcPts val="1200"/>
              </a:spcAft>
              <a:buFont typeface="Arial" panose="020B0604020202020204" pitchFamily="34" charset="0"/>
              <a:buChar cha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Slide Number Placeholder 5">
            <a:extLst>
              <a:ext uri="{FF2B5EF4-FFF2-40B4-BE49-F238E27FC236}">
                <a16:creationId xmlns:a16="http://schemas.microsoft.com/office/drawing/2014/main" id="{8809D86D-3DDE-CA24-4CAA-DF6944B9BCBB}"/>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dirty="0"/>
          </a:p>
        </p:txBody>
      </p:sp>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61074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Content and Table">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a:lvl1pPr>
          </a:lstStyle>
          <a:p>
            <a:r>
              <a:rPr lang="en-US" dirty="0"/>
              <a:t>Click to add title</a:t>
            </a:r>
          </a:p>
        </p:txBody>
      </p:sp>
      <p:sp>
        <p:nvSpPr>
          <p:cNvPr id="12" name="Content Placeholder 7">
            <a:extLst>
              <a:ext uri="{FF2B5EF4-FFF2-40B4-BE49-F238E27FC236}">
                <a16:creationId xmlns:a16="http://schemas.microsoft.com/office/drawing/2014/main" id="{617CE1C3-9892-2E23-986F-80ABB41823D6}"/>
              </a:ext>
            </a:extLst>
          </p:cNvPr>
          <p:cNvSpPr>
            <a:spLocks noGrp="1"/>
          </p:cNvSpPr>
          <p:nvPr>
            <p:ph sz="quarter" idx="11" hasCustomPrompt="1"/>
          </p:nvPr>
        </p:nvSpPr>
        <p:spPr>
          <a:xfrm>
            <a:off x="1468814" y="2057400"/>
            <a:ext cx="3091027" cy="3867538"/>
          </a:xfrm>
        </p:spPr>
        <p:txBody>
          <a:bodyPr lIns="0">
            <a:normAutofit/>
          </a:bodyPr>
          <a:lstStyle>
            <a:lvl1pPr marL="0" indent="0">
              <a:lnSpc>
                <a:spcPct val="100000"/>
              </a:lnSpc>
              <a:spcBef>
                <a:spcPts val="0"/>
              </a:spcBef>
              <a:spcAft>
                <a:spcPts val="1200"/>
              </a:spcAft>
              <a:buNone/>
              <a:defRPr sz="2000"/>
            </a:lvl1pPr>
            <a:lvl2pPr marL="800100" indent="-342900">
              <a:lnSpc>
                <a:spcPct val="100000"/>
              </a:lnSpc>
              <a:spcBef>
                <a:spcPts val="0"/>
              </a:spcBef>
              <a:spcAft>
                <a:spcPts val="1200"/>
              </a:spcAft>
              <a:buFont typeface="Arial" panose="020B0604020202020204" pitchFamily="34" charset="0"/>
              <a:buChar char="•"/>
              <a:defRPr sz="2000"/>
            </a:lvl2pPr>
            <a:lvl3pPr marL="1257300" indent="-342900">
              <a:spcBef>
                <a:spcPts val="0"/>
              </a:spcBef>
              <a:spcAft>
                <a:spcPts val="1200"/>
              </a:spcAft>
              <a:buFont typeface="Arial" panose="020B0604020202020204" pitchFamily="34" charset="0"/>
              <a:buChar char="•"/>
              <a:defRPr sz="2000"/>
            </a:lvl3pPr>
            <a:lvl4pPr marL="1714500" indent="-342900">
              <a:spcBef>
                <a:spcPts val="0"/>
              </a:spcBef>
              <a:spcAft>
                <a:spcPts val="1200"/>
              </a:spcAft>
              <a:buFont typeface="Arial" panose="020B0604020202020204" pitchFamily="34" charset="0"/>
              <a:buChar char="•"/>
              <a:defRPr sz="2000"/>
            </a:lvl4pPr>
            <a:lvl5pPr marL="2171700" indent="-342900">
              <a:spcBef>
                <a:spcPts val="0"/>
              </a:spcBef>
              <a:spcAft>
                <a:spcPts val="1200"/>
              </a:spcAft>
              <a:buFont typeface="Arial" panose="020B0604020202020204" pitchFamily="34" charset="0"/>
              <a:buChar cha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able Placeholder 13">
            <a:extLst>
              <a:ext uri="{FF2B5EF4-FFF2-40B4-BE49-F238E27FC236}">
                <a16:creationId xmlns:a16="http://schemas.microsoft.com/office/drawing/2014/main" id="{EA708189-1532-1BDD-104F-4D8556146CEE}"/>
              </a:ext>
            </a:extLst>
          </p:cNvPr>
          <p:cNvSpPr>
            <a:spLocks noGrp="1"/>
          </p:cNvSpPr>
          <p:nvPr>
            <p:ph type="tbl" sz="quarter" idx="12"/>
          </p:nvPr>
        </p:nvSpPr>
        <p:spPr>
          <a:xfrm>
            <a:off x="5097463" y="2051976"/>
            <a:ext cx="6180137" cy="3867538"/>
          </a:xfrm>
        </p:spPr>
        <p:txBody>
          <a:bodyPr>
            <a:normAutofit/>
          </a:bodyPr>
          <a:lstStyle>
            <a:lvl1pPr>
              <a:defRPr sz="2000"/>
            </a:lvl1pPr>
          </a:lstStyle>
          <a:p>
            <a:r>
              <a:rPr lang="en-US"/>
              <a:t>Click icon to add table</a:t>
            </a:r>
            <a:endParaRPr lang="en-US" dirty="0"/>
          </a:p>
        </p:txBody>
      </p:sp>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5">
            <a:extLst>
              <a:ext uri="{FF2B5EF4-FFF2-40B4-BE49-F238E27FC236}">
                <a16:creationId xmlns:a16="http://schemas.microsoft.com/office/drawing/2014/main" id="{6E0EC71B-95A1-C740-6B1F-F8DF02E2D164}"/>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34092991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2 Content 2">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a:lvl1pPr>
          </a:lstStyle>
          <a:p>
            <a:r>
              <a:rPr lang="en-US" dirty="0"/>
              <a:t>Click to add title</a:t>
            </a:r>
          </a:p>
        </p:txBody>
      </p:sp>
      <p:sp>
        <p:nvSpPr>
          <p:cNvPr id="8" name="Content Placeholder 7">
            <a:extLst>
              <a:ext uri="{FF2B5EF4-FFF2-40B4-BE49-F238E27FC236}">
                <a16:creationId xmlns:a16="http://schemas.microsoft.com/office/drawing/2014/main" id="{8B0AB10A-3CAB-D4C0-3CB1-401461802BD3}"/>
              </a:ext>
            </a:extLst>
          </p:cNvPr>
          <p:cNvSpPr>
            <a:spLocks noGrp="1"/>
          </p:cNvSpPr>
          <p:nvPr>
            <p:ph sz="quarter" idx="10" hasCustomPrompt="1"/>
          </p:nvPr>
        </p:nvSpPr>
        <p:spPr>
          <a:xfrm>
            <a:off x="1468814" y="2066731"/>
            <a:ext cx="6452876" cy="3867538"/>
          </a:xfrm>
        </p:spPr>
        <p:txBody>
          <a:bodyPr lIns="0">
            <a:normAutofit/>
          </a:bodyPr>
          <a:lstStyle>
            <a:lvl1pPr>
              <a:lnSpc>
                <a:spcPct val="100000"/>
              </a:lnSpc>
              <a:spcAft>
                <a:spcPts val="600"/>
              </a:spcAft>
              <a:defRPr sz="2000"/>
            </a:lvl1pPr>
            <a:lvl2pPr>
              <a:lnSpc>
                <a:spcPct val="100000"/>
              </a:lnSpc>
              <a:spcAft>
                <a:spcPts val="600"/>
              </a:spcAft>
              <a:defRPr sz="2000"/>
            </a:lvl2pPr>
            <a:lvl3pPr>
              <a:lnSpc>
                <a:spcPct val="100000"/>
              </a:lnSpc>
              <a:spcBef>
                <a:spcPts val="1000"/>
              </a:spcBef>
              <a:spcAft>
                <a:spcPts val="600"/>
              </a:spcAft>
              <a:defRPr sz="2000"/>
            </a:lvl3pPr>
            <a:lvl4pPr>
              <a:lnSpc>
                <a:spcPct val="100000"/>
              </a:lnSpc>
              <a:spcAft>
                <a:spcPts val="1200"/>
              </a:spcAft>
              <a:defRPr sz="2000"/>
            </a:lvl4pPr>
            <a:lvl5pP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7">
            <a:extLst>
              <a:ext uri="{FF2B5EF4-FFF2-40B4-BE49-F238E27FC236}">
                <a16:creationId xmlns:a16="http://schemas.microsoft.com/office/drawing/2014/main" id="{7DBA8ADB-B20F-8404-46AB-AF67E25C7C75}"/>
              </a:ext>
            </a:extLst>
          </p:cNvPr>
          <p:cNvSpPr>
            <a:spLocks noGrp="1"/>
          </p:cNvSpPr>
          <p:nvPr>
            <p:ph sz="quarter" idx="11" hasCustomPrompt="1"/>
          </p:nvPr>
        </p:nvSpPr>
        <p:spPr>
          <a:xfrm>
            <a:off x="8169196" y="2066731"/>
            <a:ext cx="3108391" cy="3867538"/>
          </a:xfrm>
        </p:spPr>
        <p:txBody>
          <a:bodyPr lIns="0">
            <a:normAutofit/>
          </a:bodyPr>
          <a:lstStyle>
            <a:lvl1pPr marL="0" indent="0">
              <a:lnSpc>
                <a:spcPct val="100000"/>
              </a:lnSpc>
              <a:spcAft>
                <a:spcPts val="600"/>
              </a:spcAft>
              <a:buNone/>
              <a:defRPr sz="2000"/>
            </a:lvl1pPr>
            <a:lvl2pPr marL="800100" indent="-342900">
              <a:lnSpc>
                <a:spcPct val="100000"/>
              </a:lnSpc>
              <a:spcAft>
                <a:spcPts val="600"/>
              </a:spcAft>
              <a:buFont typeface="Arial" panose="020B0604020202020204" pitchFamily="34" charset="0"/>
              <a:buChar char="•"/>
              <a:defRPr sz="2000"/>
            </a:lvl2pPr>
            <a:lvl3pPr marL="1257300" indent="-342900">
              <a:buFont typeface="Arial" panose="020B0604020202020204" pitchFamily="34" charset="0"/>
              <a:buChar char="•"/>
              <a:defRPr sz="2000"/>
            </a:lvl3pPr>
            <a:lvl4pPr marL="1714500" indent="-342900">
              <a:buFont typeface="Arial" panose="020B0604020202020204" pitchFamily="34" charset="0"/>
              <a:buChar char="•"/>
              <a:defRPr sz="2000"/>
            </a:lvl4pPr>
            <a:lvl5pPr marL="2171700" indent="-342900">
              <a:buFont typeface="Arial" panose="020B0604020202020204" pitchFamily="34" charset="0"/>
              <a:buChar cha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Slide Number Placeholder 5">
            <a:extLst>
              <a:ext uri="{FF2B5EF4-FFF2-40B4-BE49-F238E27FC236}">
                <a16:creationId xmlns:a16="http://schemas.microsoft.com/office/drawing/2014/main" id="{8814D5F7-E70A-5F97-5C8F-95B9E1B6D492}"/>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8528140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Table">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a:lvl1pPr>
          </a:lstStyle>
          <a:p>
            <a:r>
              <a:rPr lang="en-US" dirty="0"/>
              <a:t>Click to add title</a:t>
            </a:r>
          </a:p>
        </p:txBody>
      </p:sp>
      <p:sp>
        <p:nvSpPr>
          <p:cNvPr id="9" name="Table Placeholder 8">
            <a:extLst>
              <a:ext uri="{FF2B5EF4-FFF2-40B4-BE49-F238E27FC236}">
                <a16:creationId xmlns:a16="http://schemas.microsoft.com/office/drawing/2014/main" id="{CB43608F-0A38-CF4A-4B3B-F1212E786FDE}"/>
              </a:ext>
            </a:extLst>
          </p:cNvPr>
          <p:cNvSpPr>
            <a:spLocks noGrp="1"/>
          </p:cNvSpPr>
          <p:nvPr>
            <p:ph type="tbl" sz="quarter" idx="10"/>
          </p:nvPr>
        </p:nvSpPr>
        <p:spPr>
          <a:xfrm>
            <a:off x="1487488" y="2057400"/>
            <a:ext cx="9790112" cy="3886200"/>
          </a:xfrm>
        </p:spPr>
        <p:txBody>
          <a:bodyPr>
            <a:normAutofit/>
          </a:bodyPr>
          <a:lstStyle>
            <a:lvl1pPr>
              <a:defRPr sz="2400"/>
            </a:lvl1pPr>
          </a:lstStyle>
          <a:p>
            <a:r>
              <a:rPr lang="en-US"/>
              <a:t>Click icon to add table</a:t>
            </a:r>
            <a:endParaRPr lang="en-US" dirty="0"/>
          </a:p>
        </p:txBody>
      </p:sp>
      <p:sp>
        <p:nvSpPr>
          <p:cNvPr id="2" name="Slide Number Placeholder 5">
            <a:extLst>
              <a:ext uri="{FF2B5EF4-FFF2-40B4-BE49-F238E27FC236}">
                <a16:creationId xmlns:a16="http://schemas.microsoft.com/office/drawing/2014/main" id="{05DA3688-07D1-82D9-6818-C95E9A69C2F1}"/>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26913572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 you 1">
    <p:bg>
      <p:bgPr>
        <a:solidFill>
          <a:schemeClr val="accent2">
            <a:lumMod val="5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B5E70F-EF03-B535-2505-BC971E3BC36D}"/>
              </a:ext>
              <a:ext uri="{C183D7F6-B498-43B3-948B-1728B52AA6E4}">
                <adec:decorative xmlns:adec="http://schemas.microsoft.com/office/drawing/2017/decorative" val="1"/>
              </a:ext>
            </a:extLst>
          </p:cNvPr>
          <p:cNvSpPr/>
          <p:nvPr userDrawn="1"/>
        </p:nvSpPr>
        <p:spPr>
          <a:xfrm>
            <a:off x="0" y="594360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 name="Straight Connector 2">
            <a:extLst>
              <a:ext uri="{FF2B5EF4-FFF2-40B4-BE49-F238E27FC236}">
                <a16:creationId xmlns:a16="http://schemas.microsoft.com/office/drawing/2014/main" id="{8794424E-93DD-A404-D05E-EF6030A76D3B}"/>
              </a:ext>
              <a:ext uri="{C183D7F6-B498-43B3-948B-1728B52AA6E4}">
                <adec:decorative xmlns:adec="http://schemas.microsoft.com/office/drawing/2017/decorative" val="1"/>
              </a:ext>
            </a:extLst>
          </p:cNvPr>
          <p:cNvCxnSpPr>
            <a:cxnSpLocks/>
          </p:cNvCxnSpPr>
          <p:nvPr userDrawn="1"/>
        </p:nvCxnSpPr>
        <p:spPr>
          <a:xfrm>
            <a:off x="896628" y="0"/>
            <a:ext cx="0" cy="6858000"/>
          </a:xfrm>
          <a:prstGeom prst="line">
            <a:avLst/>
          </a:prstGeom>
          <a:ln w="19050">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B03A3B6B-5129-A46A-A20C-5D7BC706C9B1}"/>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7">
            <a:extLst>
              <a:ext uri="{FF2B5EF4-FFF2-40B4-BE49-F238E27FC236}">
                <a16:creationId xmlns:a16="http://schemas.microsoft.com/office/drawing/2014/main" id="{24E401A1-8CEE-5E1B-343B-D737433AE63F}"/>
              </a:ext>
            </a:extLst>
          </p:cNvPr>
          <p:cNvSpPr>
            <a:spLocks noGrp="1"/>
          </p:cNvSpPr>
          <p:nvPr>
            <p:ph type="title" hasCustomPrompt="1"/>
          </p:nvPr>
        </p:nvSpPr>
        <p:spPr>
          <a:xfrm>
            <a:off x="1317614" y="690511"/>
            <a:ext cx="4964671" cy="5253089"/>
          </a:xfrm>
        </p:spPr>
        <p:txBody>
          <a:bodyPr anchor="b">
            <a:normAutofit/>
          </a:bodyPr>
          <a:lstStyle>
            <a:lvl1pPr>
              <a:defRPr sz="6000">
                <a:solidFill>
                  <a:schemeClr val="bg1"/>
                </a:solidFill>
              </a:defRPr>
            </a:lvl1pPr>
          </a:lstStyle>
          <a:p>
            <a:r>
              <a:rPr lang="en-US" dirty="0"/>
              <a:t>Click to add title</a:t>
            </a:r>
          </a:p>
        </p:txBody>
      </p:sp>
      <p:sp>
        <p:nvSpPr>
          <p:cNvPr id="10" name="Content Placeholder 9">
            <a:extLst>
              <a:ext uri="{FF2B5EF4-FFF2-40B4-BE49-F238E27FC236}">
                <a16:creationId xmlns:a16="http://schemas.microsoft.com/office/drawing/2014/main" id="{AD608249-3D60-D3B2-68C5-778D0EA18F2D}"/>
              </a:ext>
            </a:extLst>
          </p:cNvPr>
          <p:cNvSpPr>
            <a:spLocks noGrp="1"/>
          </p:cNvSpPr>
          <p:nvPr>
            <p:ph sz="quarter" idx="10" hasCustomPrompt="1"/>
          </p:nvPr>
        </p:nvSpPr>
        <p:spPr>
          <a:xfrm>
            <a:off x="6282286" y="690465"/>
            <a:ext cx="4784372" cy="5253089"/>
          </a:xfrm>
        </p:spPr>
        <p:txBody>
          <a:bodyPr anchor="ctr">
            <a:normAutofit/>
          </a:bodyPr>
          <a:lstStyle>
            <a:lvl1pPr marL="0" indent="0">
              <a:lnSpc>
                <a:spcPct val="100000"/>
              </a:lnSpc>
              <a:spcBef>
                <a:spcPts val="0"/>
              </a:spcBef>
              <a:spcAft>
                <a:spcPts val="1200"/>
              </a:spcAft>
              <a:buNone/>
              <a:defRPr sz="2000">
                <a:solidFill>
                  <a:schemeClr val="bg1"/>
                </a:solidFill>
              </a:defRPr>
            </a:lvl1pPr>
            <a:lvl2pPr marL="742950" indent="-285750">
              <a:lnSpc>
                <a:spcPct val="100000"/>
              </a:lnSpc>
              <a:spcBef>
                <a:spcPts val="0"/>
              </a:spcBef>
              <a:spcAft>
                <a:spcPts val="1200"/>
              </a:spcAft>
              <a:buFont typeface="Arial" panose="020B0604020202020204" pitchFamily="34" charset="0"/>
              <a:buChar char="•"/>
              <a:defRPr sz="1800">
                <a:solidFill>
                  <a:schemeClr val="bg1"/>
                </a:solidFill>
              </a:defRPr>
            </a:lvl2pPr>
            <a:lvl3pPr marL="1200150" indent="-285750">
              <a:lnSpc>
                <a:spcPct val="100000"/>
              </a:lnSpc>
              <a:spcBef>
                <a:spcPts val="0"/>
              </a:spcBef>
              <a:spcAft>
                <a:spcPts val="1200"/>
              </a:spcAft>
              <a:buFont typeface="Arial" panose="020B0604020202020204" pitchFamily="34" charset="0"/>
              <a:buChar char="•"/>
              <a:defRPr sz="1600">
                <a:solidFill>
                  <a:schemeClr val="bg1"/>
                </a:solidFill>
              </a:defRPr>
            </a:lvl3pPr>
            <a:lvl4pPr marL="1657350" indent="-285750">
              <a:lnSpc>
                <a:spcPct val="100000"/>
              </a:lnSpc>
              <a:spcBef>
                <a:spcPts val="0"/>
              </a:spcBef>
              <a:spcAft>
                <a:spcPts val="1200"/>
              </a:spcAft>
              <a:buFont typeface="Arial" panose="020B0604020202020204" pitchFamily="34" charset="0"/>
              <a:buChar char="•"/>
              <a:defRPr sz="1400">
                <a:solidFill>
                  <a:schemeClr val="bg1"/>
                </a:solidFill>
              </a:defRPr>
            </a:lvl4pPr>
            <a:lvl5pPr marL="2114550" indent="-285750">
              <a:lnSpc>
                <a:spcPct val="100000"/>
              </a:lnSpc>
              <a:spcBef>
                <a:spcPts val="0"/>
              </a:spcBef>
              <a:spcAft>
                <a:spcPts val="1200"/>
              </a:spcAft>
              <a:buFont typeface="Arial" panose="020B0604020202020204" pitchFamily="34" charset="0"/>
              <a:buChar char="•"/>
              <a:defRPr sz="1400">
                <a:solidFill>
                  <a:schemeClr val="bg1"/>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437483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CC9900"/>
                </a:solidFill>
              </a:defRPr>
            </a:lvl1pPr>
          </a:lstStyle>
          <a:p>
            <a:r>
              <a:rPr lang="en-US" dirty="0"/>
              <a:t>Click to edit Master title style</a:t>
            </a:r>
          </a:p>
        </p:txBody>
      </p:sp>
      <p:sp>
        <p:nvSpPr>
          <p:cNvPr id="3" name="Content Placeholder 2"/>
          <p:cNvSpPr>
            <a:spLocks noGrp="1"/>
          </p:cNvSpPr>
          <p:nvPr>
            <p:ph idx="1"/>
          </p:nvPr>
        </p:nvSpPr>
        <p:spPr>
          <a:xfrm>
            <a:off x="406399" y="2184385"/>
            <a:ext cx="10238409" cy="4276050"/>
          </a:xfrm>
        </p:spPr>
        <p:txBody>
          <a:bodyPr/>
          <a:lstStyle>
            <a:lvl1pPr>
              <a:buClr>
                <a:srgbClr val="CC9900"/>
              </a:buClr>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a:extLst>
              <a:ext uri="{FF2B5EF4-FFF2-40B4-BE49-F238E27FC236}">
                <a16:creationId xmlns:a16="http://schemas.microsoft.com/office/drawing/2014/main" id="{B4FC2CCB-CF57-296C-9FBB-3C810F52FF7D}"/>
              </a:ext>
            </a:extLst>
          </p:cNvPr>
          <p:cNvSpPr>
            <a:spLocks noGrp="1"/>
          </p:cNvSpPr>
          <p:nvPr>
            <p:ph type="sldNum" sz="quarter" idx="10"/>
          </p:nvPr>
        </p:nvSpPr>
        <p:spPr>
          <a:xfrm>
            <a:off x="9672798" y="6265864"/>
            <a:ext cx="2144184" cy="365125"/>
          </a:xfrm>
        </p:spPr>
        <p:txBody>
          <a:bodyPr/>
          <a:lstStyle>
            <a:lvl1pPr>
              <a:defRPr sz="1200" smtClean="0">
                <a:solidFill>
                  <a:schemeClr val="bg1"/>
                </a:solidFill>
              </a:defRPr>
            </a:lvl1pPr>
          </a:lstStyle>
          <a:p>
            <a:pPr>
              <a:defRPr/>
            </a:pPr>
            <a:fld id="{7092F2F7-2520-464A-8569-901D3227D09D}" type="slidenum">
              <a:rPr lang="en-US" altLang="en-US" smtClean="0"/>
              <a:pPr>
                <a:defRPr/>
              </a:pPr>
              <a:t>‹#›</a:t>
            </a:fld>
            <a:endParaRPr lang="en-US" altLang="en-US" dirty="0"/>
          </a:p>
        </p:txBody>
      </p:sp>
    </p:spTree>
    <p:extLst>
      <p:ext uri="{BB962C8B-B14F-4D97-AF65-F5344CB8AC3E}">
        <p14:creationId xmlns:p14="http://schemas.microsoft.com/office/powerpoint/2010/main" val="3440346439"/>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82F216-62F1-7E0B-63FD-51C27CDAA1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E61F31D-B959-2AD8-9208-FF08B574DB4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32C8C7-5C6C-400B-AEC0-4D8178161B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900" b="0" cap="all" spc="150" baseline="0">
                <a:solidFill>
                  <a:schemeClr val="bg2">
                    <a:lumMod val="50000"/>
                  </a:schemeClr>
                </a:solidFill>
                <a:latin typeface="Univers Light" panose="020B0403020202020204" pitchFamily="34" charset="0"/>
              </a:defRPr>
            </a:lvl1pPr>
          </a:lstStyle>
          <a:p>
            <a:endParaRPr lang="en-US" dirty="0"/>
          </a:p>
        </p:txBody>
      </p:sp>
      <p:sp>
        <p:nvSpPr>
          <p:cNvPr id="5" name="Footer Placeholder 4">
            <a:extLst>
              <a:ext uri="{FF2B5EF4-FFF2-40B4-BE49-F238E27FC236}">
                <a16:creationId xmlns:a16="http://schemas.microsoft.com/office/drawing/2014/main" id="{4B7105D6-7B52-4B7D-9473-BCD571A93A0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900" b="0" cap="all" spc="150" baseline="0">
                <a:solidFill>
                  <a:schemeClr val="bg2">
                    <a:lumMod val="50000"/>
                  </a:schemeClr>
                </a:solidFill>
                <a:latin typeface="Univers Light" panose="020B0403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B13EAA0A-7090-4FA3-AD1C-CD4570404021}"/>
              </a:ext>
            </a:extLst>
          </p:cNvPr>
          <p:cNvSpPr>
            <a:spLocks noGrp="1"/>
          </p:cNvSpPr>
          <p:nvPr>
            <p:ph type="sldNum" sz="quarter" idx="4"/>
          </p:nvPr>
        </p:nvSpPr>
        <p:spPr>
          <a:xfrm>
            <a:off x="412136" y="5943601"/>
            <a:ext cx="968983" cy="651912"/>
          </a:xfrm>
          <a:prstGeom prst="rect">
            <a:avLst/>
          </a:prstGeom>
        </p:spPr>
        <p:txBody>
          <a:bodyPr vert="horz" lIns="91440" tIns="45720" rIns="91440" bIns="45720" rtlCol="0" anchor="ctr"/>
          <a:lstStyle>
            <a:lvl1pPr algn="ctr">
              <a:defRPr sz="1200" b="1" spc="150" baseline="0">
                <a:solidFill>
                  <a:schemeClr val="tx1"/>
                </a:solidFill>
                <a:latin typeface="+mn-lt"/>
              </a:defRPr>
            </a:lvl1p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737433849"/>
      </p:ext>
    </p:extLst>
  </p:cSld>
  <p:clrMap bg1="lt1" tx1="dk1" bg2="lt2" tx2="dk2" accent1="accent1" accent2="accent2" accent3="accent3" accent4="accent4" accent5="accent5" accent6="accent6" hlink="hlink" folHlink="folHlink"/>
  <p:sldLayoutIdLst>
    <p:sldLayoutId id="2147483694" r:id="rId1"/>
    <p:sldLayoutId id="2147483693" r:id="rId2"/>
    <p:sldLayoutId id="2147483692" r:id="rId3"/>
    <p:sldLayoutId id="2147483691" r:id="rId4"/>
    <p:sldLayoutId id="2147483690" r:id="rId5"/>
    <p:sldLayoutId id="2147483689" r:id="rId6"/>
    <p:sldLayoutId id="2147483688" r:id="rId7"/>
    <p:sldLayoutId id="2147483687" r:id="rId8"/>
    <p:sldLayoutId id="2147483686" r:id="rId9"/>
    <p:sldLayoutId id="2147483685" r:id="rId10"/>
    <p:sldLayoutId id="2147483684" r:id="rId11"/>
    <p:sldLayoutId id="2147483682" r:id="rId12"/>
    <p:sldLayoutId id="2147483681" r:id="rId13"/>
    <p:sldLayoutId id="2147483695" r:id="rId1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4.emf"/><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4.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54C9E-20FB-B999-9303-C71D1334BAD7}"/>
              </a:ext>
            </a:extLst>
          </p:cNvPr>
          <p:cNvSpPr>
            <a:spLocks noGrp="1"/>
          </p:cNvSpPr>
          <p:nvPr>
            <p:ph type="title"/>
          </p:nvPr>
        </p:nvSpPr>
        <p:spPr>
          <a:xfrm>
            <a:off x="914405" y="137160"/>
            <a:ext cx="5952739" cy="6620256"/>
          </a:xfrm>
        </p:spPr>
        <p:txBody>
          <a:bodyPr anchor="b">
            <a:normAutofit/>
          </a:bodyPr>
          <a:lstStyle/>
          <a:p>
            <a:r>
              <a:rPr lang="en-US" dirty="0"/>
              <a:t>LAFCo’s 3 “S”</a:t>
            </a:r>
            <a:br>
              <a:rPr lang="en-US" dirty="0"/>
            </a:br>
            <a:br>
              <a:rPr lang="en-US" dirty="0"/>
            </a:br>
            <a:r>
              <a:rPr lang="en-US" dirty="0"/>
              <a:t>Sphere Updates</a:t>
            </a:r>
            <a:br>
              <a:rPr lang="en-US" dirty="0"/>
            </a:br>
            <a:r>
              <a:rPr lang="en-US" dirty="0"/>
              <a:t>Service Reviews </a:t>
            </a:r>
            <a:br>
              <a:rPr lang="en-US" dirty="0"/>
            </a:br>
            <a:r>
              <a:rPr lang="en-US" dirty="0"/>
              <a:t>Special Studies</a:t>
            </a:r>
            <a:br>
              <a:rPr lang="en-US" dirty="0"/>
            </a:br>
            <a:br>
              <a:rPr lang="en-US" dirty="0"/>
            </a:br>
            <a:r>
              <a:rPr lang="en-US" sz="2400" dirty="0"/>
              <a:t>Understanding when each should be done</a:t>
            </a:r>
            <a:br>
              <a:rPr lang="en-US" sz="2800" dirty="0"/>
            </a:br>
            <a:br>
              <a:rPr lang="en-US" sz="2800" dirty="0"/>
            </a:br>
            <a:r>
              <a:rPr lang="en-US" sz="1600" dirty="0"/>
              <a:t>Jason Fried, Executive Officer</a:t>
            </a:r>
            <a:br>
              <a:rPr lang="en-US" sz="1600" dirty="0"/>
            </a:br>
            <a:r>
              <a:rPr lang="en-US" sz="1600" dirty="0"/>
              <a:t>Amanda Ross, Acting Assistant Executive Officer</a:t>
            </a:r>
            <a:br>
              <a:rPr lang="en-US" sz="1600" dirty="0"/>
            </a:br>
            <a:r>
              <a:rPr lang="en-US" sz="1600" dirty="0"/>
              <a:t>September 9, 2026</a:t>
            </a:r>
            <a:br>
              <a:rPr lang="en-US" sz="2800" dirty="0"/>
            </a:br>
            <a:endParaRPr lang="en-US" dirty="0"/>
          </a:p>
        </p:txBody>
      </p:sp>
      <p:pic>
        <p:nvPicPr>
          <p:cNvPr id="4" name="Picture 3">
            <a:extLst>
              <a:ext uri="{FF2B5EF4-FFF2-40B4-BE49-F238E27FC236}">
                <a16:creationId xmlns:a16="http://schemas.microsoft.com/office/drawing/2014/main" id="{E9516D2F-A29C-E73F-9189-26C1874ED243}"/>
              </a:ext>
            </a:extLst>
          </p:cNvPr>
          <p:cNvPicPr>
            <a:picLocks noChangeAspect="1"/>
          </p:cNvPicPr>
          <p:nvPr/>
        </p:nvPicPr>
        <p:blipFill>
          <a:blip r:embed="rId2"/>
          <a:stretch>
            <a:fillRect/>
          </a:stretch>
        </p:blipFill>
        <p:spPr>
          <a:xfrm>
            <a:off x="6642169" y="1598005"/>
            <a:ext cx="4635426" cy="3661986"/>
          </a:xfrm>
          <a:prstGeom prst="rect">
            <a:avLst/>
          </a:prstGeom>
          <a:noFill/>
        </p:spPr>
      </p:pic>
      <p:sp>
        <p:nvSpPr>
          <p:cNvPr id="9" name="Slide Number Placeholder 3" hidden="1">
            <a:extLst>
              <a:ext uri="{FF2B5EF4-FFF2-40B4-BE49-F238E27FC236}">
                <a16:creationId xmlns:a16="http://schemas.microsoft.com/office/drawing/2014/main" id="{AD205E15-13BA-5421-2186-640389C79AF8}"/>
              </a:ext>
            </a:extLst>
          </p:cNvPr>
          <p:cNvSpPr>
            <a:spLocks noGrp="1"/>
          </p:cNvSpPr>
          <p:nvPr>
            <p:ph type="sldNum" sz="quarter" idx="4294967295"/>
          </p:nvPr>
        </p:nvSpPr>
        <p:spPr>
          <a:xfrm>
            <a:off x="412136" y="5943601"/>
            <a:ext cx="968983" cy="651912"/>
          </a:xfrm>
        </p:spPr>
        <p:txBody>
          <a:bodyPr/>
          <a:lstStyle/>
          <a:p>
            <a:pPr>
              <a:spcAft>
                <a:spcPts val="600"/>
              </a:spcAft>
            </a:pPr>
            <a:fld id="{18D65601-5AE2-46FC-B138-694DDD2B510D}" type="slidenum">
              <a:rPr lang="en-US" smtClean="0"/>
              <a:pPr>
                <a:spcAft>
                  <a:spcPts val="600"/>
                </a:spcAft>
              </a:pPr>
              <a:t>1</a:t>
            </a:fld>
            <a:endParaRPr lang="en-US"/>
          </a:p>
        </p:txBody>
      </p:sp>
    </p:spTree>
    <p:extLst>
      <p:ext uri="{BB962C8B-B14F-4D97-AF65-F5344CB8AC3E}">
        <p14:creationId xmlns:p14="http://schemas.microsoft.com/office/powerpoint/2010/main" val="33788224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97761-0B88-A5E8-0B78-C39173D05F4D}"/>
              </a:ext>
            </a:extLst>
          </p:cNvPr>
          <p:cNvSpPr>
            <a:spLocks noGrp="1"/>
          </p:cNvSpPr>
          <p:nvPr>
            <p:ph type="title"/>
          </p:nvPr>
        </p:nvSpPr>
        <p:spPr>
          <a:xfrm>
            <a:off x="1455583" y="737115"/>
            <a:ext cx="4640418" cy="5407091"/>
          </a:xfrm>
        </p:spPr>
        <p:txBody>
          <a:bodyPr/>
          <a:lstStyle/>
          <a:p>
            <a:r>
              <a:rPr lang="en-US" dirty="0"/>
              <a:t>Agenda</a:t>
            </a:r>
          </a:p>
        </p:txBody>
      </p:sp>
      <p:sp>
        <p:nvSpPr>
          <p:cNvPr id="3" name="Content Placeholder 2">
            <a:extLst>
              <a:ext uri="{FF2B5EF4-FFF2-40B4-BE49-F238E27FC236}">
                <a16:creationId xmlns:a16="http://schemas.microsoft.com/office/drawing/2014/main" id="{02BA04E6-CD61-B962-4287-DEC1993C32D6}"/>
              </a:ext>
            </a:extLst>
          </p:cNvPr>
          <p:cNvSpPr>
            <a:spLocks noGrp="1"/>
          </p:cNvSpPr>
          <p:nvPr>
            <p:ph sz="quarter" idx="12"/>
          </p:nvPr>
        </p:nvSpPr>
        <p:spPr>
          <a:xfrm>
            <a:off x="6388461" y="737115"/>
            <a:ext cx="4449712" cy="5407091"/>
          </a:xfrm>
        </p:spPr>
        <p:txBody>
          <a:bodyPr/>
          <a:lstStyle/>
          <a:p>
            <a:r>
              <a:rPr lang="en-US" dirty="0"/>
              <a:t>List of all the initials used</a:t>
            </a:r>
          </a:p>
          <a:p>
            <a:r>
              <a:rPr lang="en-US" dirty="0"/>
              <a:t>What is a Sphere of Influence</a:t>
            </a:r>
          </a:p>
          <a:p>
            <a:r>
              <a:rPr lang="en-US" dirty="0"/>
              <a:t>What is a Service Review</a:t>
            </a:r>
          </a:p>
          <a:p>
            <a:r>
              <a:rPr lang="en-US" dirty="0"/>
              <a:t>What is a Special Study</a:t>
            </a:r>
          </a:p>
          <a:p>
            <a:r>
              <a:rPr lang="en-US" dirty="0"/>
              <a:t>Dive into the Service Review World</a:t>
            </a:r>
          </a:p>
          <a:p>
            <a:r>
              <a:rPr lang="en-US" dirty="0"/>
              <a:t>Balance of Workload</a:t>
            </a:r>
          </a:p>
          <a:p>
            <a:r>
              <a:rPr lang="en-US" dirty="0"/>
              <a:t>Questions</a:t>
            </a:r>
          </a:p>
        </p:txBody>
      </p:sp>
      <p:sp>
        <p:nvSpPr>
          <p:cNvPr id="4" name="Slide Number Placeholder 3">
            <a:extLst>
              <a:ext uri="{FF2B5EF4-FFF2-40B4-BE49-F238E27FC236}">
                <a16:creationId xmlns:a16="http://schemas.microsoft.com/office/drawing/2014/main" id="{2CD4601E-33F5-5714-867D-A0B584DA7C11}"/>
              </a:ext>
            </a:extLst>
          </p:cNvPr>
          <p:cNvSpPr>
            <a:spLocks noGrp="1"/>
          </p:cNvSpPr>
          <p:nvPr>
            <p:ph type="sldNum" sz="quarter" idx="15"/>
          </p:nvPr>
        </p:nvSpPr>
        <p:spPr/>
        <p:txBody>
          <a:bodyPr/>
          <a:lstStyle/>
          <a:p>
            <a:fld id="{18D65601-5AE2-46FC-B138-694DDD2B510D}" type="slidenum">
              <a:rPr lang="en-US" smtClean="0"/>
              <a:pPr/>
              <a:t>2</a:t>
            </a:fld>
            <a:endParaRPr lang="en-US" dirty="0"/>
          </a:p>
        </p:txBody>
      </p:sp>
    </p:spTree>
    <p:extLst>
      <p:ext uri="{BB962C8B-B14F-4D97-AF65-F5344CB8AC3E}">
        <p14:creationId xmlns:p14="http://schemas.microsoft.com/office/powerpoint/2010/main" val="16074552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95E02-D4A1-9CCC-85BE-436D287A2D5C}"/>
              </a:ext>
            </a:extLst>
          </p:cNvPr>
          <p:cNvSpPr>
            <a:spLocks noGrp="1"/>
          </p:cNvSpPr>
          <p:nvPr>
            <p:ph type="title"/>
          </p:nvPr>
        </p:nvSpPr>
        <p:spPr/>
        <p:txBody>
          <a:bodyPr/>
          <a:lstStyle/>
          <a:p>
            <a:r>
              <a:rPr lang="en-US" dirty="0"/>
              <a:t>Alphabet Soup</a:t>
            </a:r>
          </a:p>
        </p:txBody>
      </p:sp>
      <p:sp>
        <p:nvSpPr>
          <p:cNvPr id="3" name="Content Placeholder 2">
            <a:extLst>
              <a:ext uri="{FF2B5EF4-FFF2-40B4-BE49-F238E27FC236}">
                <a16:creationId xmlns:a16="http://schemas.microsoft.com/office/drawing/2014/main" id="{458E58EA-C181-6C9F-76AC-7DE8F633E0B2}"/>
              </a:ext>
            </a:extLst>
          </p:cNvPr>
          <p:cNvSpPr>
            <a:spLocks noGrp="1"/>
          </p:cNvSpPr>
          <p:nvPr>
            <p:ph sz="quarter" idx="12"/>
          </p:nvPr>
        </p:nvSpPr>
        <p:spPr/>
        <p:txBody>
          <a:bodyPr/>
          <a:lstStyle/>
          <a:p>
            <a:r>
              <a:rPr lang="en-US" dirty="0"/>
              <a:t>CKH – Cortese-Knox-Hertzberg Local Government Reorganization Act of 2000</a:t>
            </a:r>
          </a:p>
          <a:p>
            <a:r>
              <a:rPr lang="en-US" dirty="0"/>
              <a:t>DUC – Disadvantage Unincorporated Communities</a:t>
            </a:r>
          </a:p>
          <a:p>
            <a:r>
              <a:rPr lang="en-US" dirty="0"/>
              <a:t>LAFCo – Local Agency Formation Commission</a:t>
            </a:r>
          </a:p>
          <a:p>
            <a:r>
              <a:rPr lang="en-US" dirty="0"/>
              <a:t>JPA – Joint Power Authority; Joint Power Agency</a:t>
            </a:r>
          </a:p>
          <a:p>
            <a:r>
              <a:rPr lang="en-US" dirty="0"/>
              <a:t>MSR – Municipal Service Review (aka Service Review)</a:t>
            </a:r>
          </a:p>
          <a:p>
            <a:r>
              <a:rPr lang="en-US" dirty="0"/>
              <a:t>SOI – Sphere of Influence</a:t>
            </a:r>
          </a:p>
          <a:p>
            <a:endParaRPr lang="en-US" dirty="0"/>
          </a:p>
        </p:txBody>
      </p:sp>
      <p:sp>
        <p:nvSpPr>
          <p:cNvPr id="4" name="Slide Number Placeholder 3">
            <a:extLst>
              <a:ext uri="{FF2B5EF4-FFF2-40B4-BE49-F238E27FC236}">
                <a16:creationId xmlns:a16="http://schemas.microsoft.com/office/drawing/2014/main" id="{07527AC2-681A-A749-1D35-803D011438FF}"/>
              </a:ext>
            </a:extLst>
          </p:cNvPr>
          <p:cNvSpPr>
            <a:spLocks noGrp="1"/>
          </p:cNvSpPr>
          <p:nvPr>
            <p:ph type="sldNum" sz="quarter" idx="15"/>
          </p:nvPr>
        </p:nvSpPr>
        <p:spPr/>
        <p:txBody>
          <a:bodyPr/>
          <a:lstStyle/>
          <a:p>
            <a:fld id="{18D65601-5AE2-46FC-B138-694DDD2B510D}" type="slidenum">
              <a:rPr lang="en-US" smtClean="0"/>
              <a:pPr/>
              <a:t>3</a:t>
            </a:fld>
            <a:endParaRPr lang="en-US" dirty="0"/>
          </a:p>
        </p:txBody>
      </p:sp>
    </p:spTree>
    <p:extLst>
      <p:ext uri="{BB962C8B-B14F-4D97-AF65-F5344CB8AC3E}">
        <p14:creationId xmlns:p14="http://schemas.microsoft.com/office/powerpoint/2010/main" val="28379841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9D0E47E-D228-15EB-5886-33E9AA181D03}"/>
              </a:ext>
            </a:extLst>
          </p:cNvPr>
          <p:cNvSpPr>
            <a:spLocks noGrp="1"/>
          </p:cNvSpPr>
          <p:nvPr>
            <p:ph type="title"/>
          </p:nvPr>
        </p:nvSpPr>
        <p:spPr>
          <a:xfrm>
            <a:off x="1468815" y="503852"/>
            <a:ext cx="9150675" cy="1427585"/>
          </a:xfrm>
        </p:spPr>
        <p:txBody>
          <a:bodyPr anchor="ctr">
            <a:normAutofit/>
          </a:bodyPr>
          <a:lstStyle/>
          <a:p>
            <a:r>
              <a:rPr lang="en-US" dirty="0"/>
              <a:t>What is a Sphere of Influence?</a:t>
            </a:r>
          </a:p>
        </p:txBody>
      </p:sp>
      <p:sp>
        <p:nvSpPr>
          <p:cNvPr id="10" name="Content Placeholder 2">
            <a:extLst>
              <a:ext uri="{FF2B5EF4-FFF2-40B4-BE49-F238E27FC236}">
                <a16:creationId xmlns:a16="http://schemas.microsoft.com/office/drawing/2014/main" id="{4CA1DA3B-C92E-F692-6C05-A25AC35D0C72}"/>
              </a:ext>
            </a:extLst>
          </p:cNvPr>
          <p:cNvSpPr>
            <a:spLocks noGrp="1"/>
          </p:cNvSpPr>
          <p:nvPr>
            <p:ph sz="quarter" idx="12"/>
          </p:nvPr>
        </p:nvSpPr>
        <p:spPr>
          <a:xfrm>
            <a:off x="1450153" y="1572768"/>
            <a:ext cx="8552264" cy="4655417"/>
          </a:xfrm>
        </p:spPr>
        <p:txBody>
          <a:bodyPr>
            <a:normAutofit/>
          </a:bodyPr>
          <a:lstStyle/>
          <a:p>
            <a:r>
              <a:rPr lang="en-US" dirty="0"/>
              <a:t>Mentioned over 90 times in CKH</a:t>
            </a:r>
          </a:p>
          <a:p>
            <a:r>
              <a:rPr lang="en-US" dirty="0"/>
              <a:t>56076. "Sphere of influence" means a plan for the probable physical boundaries and service area of a local agency, as determined by the commission.</a:t>
            </a:r>
          </a:p>
          <a:p>
            <a:r>
              <a:rPr lang="en-US" dirty="0"/>
              <a:t>56425. (g) On or before January 1, 2008, and every five years thereafter, the commission shall, as necessary, review and update each sphere of influence.</a:t>
            </a:r>
          </a:p>
          <a:p>
            <a:r>
              <a:rPr lang="en-US" dirty="0"/>
              <a:t>56430. (a) In order to prepare and to update spheres of influence in accordance with Section 56425, the commission shall conduct a service review of the municipal services provided in the county or other appropriate area designated by the commission.</a:t>
            </a:r>
          </a:p>
        </p:txBody>
      </p:sp>
      <p:sp>
        <p:nvSpPr>
          <p:cNvPr id="12" name="Slide Number Placeholder 3">
            <a:extLst>
              <a:ext uri="{FF2B5EF4-FFF2-40B4-BE49-F238E27FC236}">
                <a16:creationId xmlns:a16="http://schemas.microsoft.com/office/drawing/2014/main" id="{3546D63E-6DAB-1BA9-05E8-A538750C1878}"/>
              </a:ext>
            </a:extLst>
          </p:cNvPr>
          <p:cNvSpPr>
            <a:spLocks noGrp="1"/>
          </p:cNvSpPr>
          <p:nvPr>
            <p:ph type="sldNum" sz="quarter" idx="15"/>
          </p:nvPr>
        </p:nvSpPr>
        <p:spPr>
          <a:xfrm>
            <a:off x="412136" y="5943601"/>
            <a:ext cx="968983" cy="651912"/>
          </a:xfrm>
        </p:spPr>
        <p:txBody>
          <a:bodyPr/>
          <a:lstStyle/>
          <a:p>
            <a:pPr>
              <a:spcAft>
                <a:spcPts val="600"/>
              </a:spcAft>
            </a:pPr>
            <a:fld id="{18D65601-5AE2-46FC-B138-694DDD2B510D}" type="slidenum">
              <a:rPr lang="en-US" smtClean="0"/>
              <a:pPr>
                <a:spcAft>
                  <a:spcPts val="600"/>
                </a:spcAft>
              </a:pPr>
              <a:t>4</a:t>
            </a:fld>
            <a:endParaRPr lang="en-US"/>
          </a:p>
        </p:txBody>
      </p:sp>
    </p:spTree>
    <p:extLst>
      <p:ext uri="{BB962C8B-B14F-4D97-AF65-F5344CB8AC3E}">
        <p14:creationId xmlns:p14="http://schemas.microsoft.com/office/powerpoint/2010/main" val="37521184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520AE-74CD-227A-30FA-D0E5A50359DF}"/>
              </a:ext>
            </a:extLst>
          </p:cNvPr>
          <p:cNvSpPr>
            <a:spLocks noGrp="1"/>
          </p:cNvSpPr>
          <p:nvPr>
            <p:ph type="title"/>
          </p:nvPr>
        </p:nvSpPr>
        <p:spPr>
          <a:xfrm>
            <a:off x="1468815" y="503852"/>
            <a:ext cx="9431207" cy="1427585"/>
          </a:xfrm>
        </p:spPr>
        <p:txBody>
          <a:bodyPr>
            <a:normAutofit/>
          </a:bodyPr>
          <a:lstStyle/>
          <a:p>
            <a:r>
              <a:rPr lang="en-US" sz="3300" dirty="0"/>
              <a:t>What does this government mumbo jumbo mean?</a:t>
            </a:r>
          </a:p>
        </p:txBody>
      </p:sp>
      <p:sp>
        <p:nvSpPr>
          <p:cNvPr id="3" name="Content Placeholder 2">
            <a:extLst>
              <a:ext uri="{FF2B5EF4-FFF2-40B4-BE49-F238E27FC236}">
                <a16:creationId xmlns:a16="http://schemas.microsoft.com/office/drawing/2014/main" id="{BB28DCCC-D78B-FA5E-B161-2F185E85FF8B}"/>
              </a:ext>
            </a:extLst>
          </p:cNvPr>
          <p:cNvSpPr>
            <a:spLocks noGrp="1"/>
          </p:cNvSpPr>
          <p:nvPr>
            <p:ph sz="quarter" idx="12"/>
          </p:nvPr>
        </p:nvSpPr>
        <p:spPr>
          <a:xfrm>
            <a:off x="1450152" y="2108722"/>
            <a:ext cx="9431207" cy="4119463"/>
          </a:xfrm>
        </p:spPr>
        <p:txBody>
          <a:bodyPr>
            <a:normAutofit/>
          </a:bodyPr>
          <a:lstStyle/>
          <a:p>
            <a:r>
              <a:rPr lang="en-US" sz="2800" dirty="0"/>
              <a:t>Formally – What area the agency currently serves or may serve in the future.</a:t>
            </a:r>
          </a:p>
          <a:p>
            <a:r>
              <a:rPr lang="en-US" sz="2800" dirty="0"/>
              <a:t>Less Formal – Areas where development could impact how the agency provides services in the future, but where the agency may not annex but the development of the area can impact services.  </a:t>
            </a:r>
          </a:p>
          <a:p>
            <a:endParaRPr lang="en-US" sz="2800" dirty="0"/>
          </a:p>
          <a:p>
            <a:r>
              <a:rPr lang="en-US" sz="2800" dirty="0"/>
              <a:t>An agencies SOI is the sole discretion of LAFCo.</a:t>
            </a:r>
          </a:p>
        </p:txBody>
      </p:sp>
      <p:sp>
        <p:nvSpPr>
          <p:cNvPr id="4" name="Slide Number Placeholder 3">
            <a:extLst>
              <a:ext uri="{FF2B5EF4-FFF2-40B4-BE49-F238E27FC236}">
                <a16:creationId xmlns:a16="http://schemas.microsoft.com/office/drawing/2014/main" id="{A3E1594E-BB16-EA42-B097-056D7CE6529B}"/>
              </a:ext>
            </a:extLst>
          </p:cNvPr>
          <p:cNvSpPr>
            <a:spLocks noGrp="1"/>
          </p:cNvSpPr>
          <p:nvPr>
            <p:ph type="sldNum" sz="quarter" idx="15"/>
          </p:nvPr>
        </p:nvSpPr>
        <p:spPr/>
        <p:txBody>
          <a:bodyPr/>
          <a:lstStyle/>
          <a:p>
            <a:fld id="{18D65601-5AE2-46FC-B138-694DDD2B510D}" type="slidenum">
              <a:rPr lang="en-US" smtClean="0"/>
              <a:pPr/>
              <a:t>5</a:t>
            </a:fld>
            <a:endParaRPr lang="en-US" dirty="0"/>
          </a:p>
        </p:txBody>
      </p:sp>
    </p:spTree>
    <p:extLst>
      <p:ext uri="{BB962C8B-B14F-4D97-AF65-F5344CB8AC3E}">
        <p14:creationId xmlns:p14="http://schemas.microsoft.com/office/powerpoint/2010/main" val="15167255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2C379-F8B5-DC9C-1B26-8714638E32C1}"/>
              </a:ext>
            </a:extLst>
          </p:cNvPr>
          <p:cNvSpPr>
            <a:spLocks noGrp="1"/>
          </p:cNvSpPr>
          <p:nvPr>
            <p:ph type="title"/>
          </p:nvPr>
        </p:nvSpPr>
        <p:spPr>
          <a:xfrm>
            <a:off x="1468815" y="0"/>
            <a:ext cx="9150675" cy="1931437"/>
          </a:xfrm>
        </p:spPr>
        <p:txBody>
          <a:bodyPr/>
          <a:lstStyle/>
          <a:p>
            <a:r>
              <a:rPr lang="en-US" dirty="0"/>
              <a:t>Different Types of SOI and What They Mean</a:t>
            </a:r>
            <a:br>
              <a:rPr lang="en-US" dirty="0"/>
            </a:br>
            <a:r>
              <a:rPr lang="en-US" sz="2400" dirty="0"/>
              <a:t>Placer LAFCo Policy 1.2</a:t>
            </a:r>
            <a:endParaRPr lang="en-US" dirty="0"/>
          </a:p>
        </p:txBody>
      </p:sp>
      <p:sp>
        <p:nvSpPr>
          <p:cNvPr id="3" name="Content Placeholder 2">
            <a:extLst>
              <a:ext uri="{FF2B5EF4-FFF2-40B4-BE49-F238E27FC236}">
                <a16:creationId xmlns:a16="http://schemas.microsoft.com/office/drawing/2014/main" id="{92AACC70-ABCE-34D9-2F45-193681E7F257}"/>
              </a:ext>
            </a:extLst>
          </p:cNvPr>
          <p:cNvSpPr>
            <a:spLocks noGrp="1"/>
          </p:cNvSpPr>
          <p:nvPr>
            <p:ph sz="quarter" idx="12"/>
          </p:nvPr>
        </p:nvSpPr>
        <p:spPr>
          <a:xfrm>
            <a:off x="1450152" y="1591056"/>
            <a:ext cx="8964863" cy="4637129"/>
          </a:xfrm>
        </p:spPr>
        <p:txBody>
          <a:bodyPr>
            <a:normAutofit/>
          </a:bodyPr>
          <a:lstStyle/>
          <a:p>
            <a:r>
              <a:rPr lang="en-US" b="1" dirty="0"/>
              <a:t>Coterminous Sphere: </a:t>
            </a:r>
            <a:r>
              <a:rPr lang="en-US" dirty="0"/>
              <a:t>A sphere of influence that is identical with the agency’s existing jurisdictional boundary. A coterminous sphere is applied when no future expansion is anticipated, or when concerns regarding service capacity or governance make boundary expansion inappropriate.</a:t>
            </a:r>
          </a:p>
          <a:p>
            <a:r>
              <a:rPr lang="en-US" b="1" dirty="0"/>
              <a:t>Expanded Sphere: </a:t>
            </a:r>
            <a:r>
              <a:rPr lang="en-US" dirty="0"/>
              <a:t>A sphere of influence that extends beyond the agency’s current jurisdictional boundary. Expanded sphere’s identify areas that should be annexed into the agency in the foreseeable future, and generally align with adopted City and County General Plans or growth areas.</a:t>
            </a:r>
          </a:p>
          <a:p>
            <a:r>
              <a:rPr lang="en-US" b="1" dirty="0"/>
              <a:t>Reduced Sphere: </a:t>
            </a:r>
            <a:r>
              <a:rPr lang="en-US" dirty="0"/>
              <a:t>A sphere of influence that excludes territory currently within the agency’s boundary. A reduced sphere is applied when portions of the agency’s jurisdiction are not receiving service, are better served by another provider, or should be detached in the future</a:t>
            </a:r>
          </a:p>
        </p:txBody>
      </p:sp>
      <p:sp>
        <p:nvSpPr>
          <p:cNvPr id="4" name="Slide Number Placeholder 3">
            <a:extLst>
              <a:ext uri="{FF2B5EF4-FFF2-40B4-BE49-F238E27FC236}">
                <a16:creationId xmlns:a16="http://schemas.microsoft.com/office/drawing/2014/main" id="{08DB1C97-DC2B-0B0E-91C8-9E41F1C75015}"/>
              </a:ext>
            </a:extLst>
          </p:cNvPr>
          <p:cNvSpPr>
            <a:spLocks noGrp="1"/>
          </p:cNvSpPr>
          <p:nvPr>
            <p:ph type="sldNum" sz="quarter" idx="15"/>
          </p:nvPr>
        </p:nvSpPr>
        <p:spPr/>
        <p:txBody>
          <a:bodyPr/>
          <a:lstStyle/>
          <a:p>
            <a:fld id="{18D65601-5AE2-46FC-B138-694DDD2B510D}" type="slidenum">
              <a:rPr lang="en-US" smtClean="0"/>
              <a:pPr/>
              <a:t>6</a:t>
            </a:fld>
            <a:endParaRPr lang="en-US" dirty="0"/>
          </a:p>
        </p:txBody>
      </p:sp>
    </p:spTree>
    <p:extLst>
      <p:ext uri="{BB962C8B-B14F-4D97-AF65-F5344CB8AC3E}">
        <p14:creationId xmlns:p14="http://schemas.microsoft.com/office/powerpoint/2010/main" val="40649576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718956-5BCE-7D69-9E18-6702BCB95E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809AF9-40D7-D82F-D5CF-16108A0BD6AC}"/>
              </a:ext>
            </a:extLst>
          </p:cNvPr>
          <p:cNvSpPr>
            <a:spLocks noGrp="1"/>
          </p:cNvSpPr>
          <p:nvPr>
            <p:ph type="title"/>
          </p:nvPr>
        </p:nvSpPr>
        <p:spPr>
          <a:xfrm>
            <a:off x="1468815" y="0"/>
            <a:ext cx="9150675" cy="1931437"/>
          </a:xfrm>
        </p:spPr>
        <p:txBody>
          <a:bodyPr/>
          <a:lstStyle/>
          <a:p>
            <a:r>
              <a:rPr lang="en-US" dirty="0"/>
              <a:t>Different Types of SOI and What They Mean</a:t>
            </a:r>
            <a:br>
              <a:rPr lang="en-US" dirty="0"/>
            </a:br>
            <a:r>
              <a:rPr lang="en-US" sz="2400" dirty="0"/>
              <a:t>Placer LAFCo Policy 1.2</a:t>
            </a:r>
            <a:endParaRPr lang="en-US" dirty="0"/>
          </a:p>
        </p:txBody>
      </p:sp>
      <p:sp>
        <p:nvSpPr>
          <p:cNvPr id="3" name="Content Placeholder 2">
            <a:extLst>
              <a:ext uri="{FF2B5EF4-FFF2-40B4-BE49-F238E27FC236}">
                <a16:creationId xmlns:a16="http://schemas.microsoft.com/office/drawing/2014/main" id="{2C7635D5-7673-4532-112F-704D0ED93DBA}"/>
              </a:ext>
            </a:extLst>
          </p:cNvPr>
          <p:cNvSpPr>
            <a:spLocks noGrp="1"/>
          </p:cNvSpPr>
          <p:nvPr>
            <p:ph sz="quarter" idx="12"/>
          </p:nvPr>
        </p:nvSpPr>
        <p:spPr>
          <a:xfrm>
            <a:off x="1450152" y="1591056"/>
            <a:ext cx="8964863" cy="4637129"/>
          </a:xfrm>
        </p:spPr>
        <p:txBody>
          <a:bodyPr>
            <a:normAutofit fontScale="92500" lnSpcReduction="10000"/>
          </a:bodyPr>
          <a:lstStyle/>
          <a:p>
            <a:r>
              <a:rPr lang="en-US" b="1" dirty="0"/>
              <a:t>Zero Sphere: </a:t>
            </a:r>
            <a:r>
              <a:rPr lang="en-US" dirty="0"/>
              <a:t>A sphere designation that removes the agency’s sphere entirely. A zero sphere signals that the agency’s service responsibilities should be reassigned to another local government, and that the agency should be dissolved in the future. Adoption of a zero sphere may lead the Commission to initiate reorganization or dissolution proceedings consistent with Government Code Sections 56375(a)(2) and 56375.1.</a:t>
            </a:r>
          </a:p>
          <a:p>
            <a:r>
              <a:rPr lang="en-US" b="1" dirty="0"/>
              <a:t>Phased (Primary and Secondary) Sphere: </a:t>
            </a:r>
            <a:r>
              <a:rPr lang="en-US" dirty="0"/>
              <a:t>A sphere divided into near-term (primary) and long-term (secondary) service areas. The phased sphere provides a staged framework for growth and ensures expansion occurs only after capacity, infrastructure, or policy triggers are met.</a:t>
            </a:r>
          </a:p>
          <a:p>
            <a:r>
              <a:rPr lang="en-US" b="1" dirty="0"/>
              <a:t>Service-Specific Sphere: </a:t>
            </a:r>
            <a:r>
              <a:rPr lang="en-US" dirty="0"/>
              <a:t>A sphere designation applied to territory within which only certain services of a multi-service district are anticipated to be provided. A service-specific sphere recognizes that not all services of an agency are needed within a given area, allowing for more precise alignment of service delivery responsibilities.</a:t>
            </a:r>
          </a:p>
        </p:txBody>
      </p:sp>
      <p:sp>
        <p:nvSpPr>
          <p:cNvPr id="4" name="Slide Number Placeholder 3">
            <a:extLst>
              <a:ext uri="{FF2B5EF4-FFF2-40B4-BE49-F238E27FC236}">
                <a16:creationId xmlns:a16="http://schemas.microsoft.com/office/drawing/2014/main" id="{9119CFDE-61C4-F31B-0889-69C44B427948}"/>
              </a:ext>
            </a:extLst>
          </p:cNvPr>
          <p:cNvSpPr>
            <a:spLocks noGrp="1"/>
          </p:cNvSpPr>
          <p:nvPr>
            <p:ph type="sldNum" sz="quarter" idx="15"/>
          </p:nvPr>
        </p:nvSpPr>
        <p:spPr/>
        <p:txBody>
          <a:bodyPr/>
          <a:lstStyle/>
          <a:p>
            <a:fld id="{18D65601-5AE2-46FC-B138-694DDD2B510D}" type="slidenum">
              <a:rPr lang="en-US" smtClean="0"/>
              <a:pPr/>
              <a:t>7</a:t>
            </a:fld>
            <a:endParaRPr lang="en-US" dirty="0"/>
          </a:p>
        </p:txBody>
      </p:sp>
    </p:spTree>
    <p:extLst>
      <p:ext uri="{BB962C8B-B14F-4D97-AF65-F5344CB8AC3E}">
        <p14:creationId xmlns:p14="http://schemas.microsoft.com/office/powerpoint/2010/main" val="37987226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4871C2-BA34-1976-235D-3C1912059A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F21860-C43C-DF42-9606-0835EF07E3F1}"/>
              </a:ext>
            </a:extLst>
          </p:cNvPr>
          <p:cNvSpPr>
            <a:spLocks noGrp="1"/>
          </p:cNvSpPr>
          <p:nvPr>
            <p:ph type="title"/>
          </p:nvPr>
        </p:nvSpPr>
        <p:spPr>
          <a:xfrm>
            <a:off x="1468815" y="0"/>
            <a:ext cx="9150675" cy="1931437"/>
          </a:xfrm>
        </p:spPr>
        <p:txBody>
          <a:bodyPr/>
          <a:lstStyle/>
          <a:p>
            <a:r>
              <a:rPr lang="en-US" dirty="0"/>
              <a:t>Different Types of SOI and What They Mean</a:t>
            </a:r>
            <a:br>
              <a:rPr lang="en-US" dirty="0"/>
            </a:br>
            <a:r>
              <a:rPr lang="en-US" sz="2400" dirty="0"/>
              <a:t>Placer LAFCo Policy 1.2</a:t>
            </a:r>
            <a:endParaRPr lang="en-US" dirty="0"/>
          </a:p>
        </p:txBody>
      </p:sp>
      <p:sp>
        <p:nvSpPr>
          <p:cNvPr id="3" name="Content Placeholder 2">
            <a:extLst>
              <a:ext uri="{FF2B5EF4-FFF2-40B4-BE49-F238E27FC236}">
                <a16:creationId xmlns:a16="http://schemas.microsoft.com/office/drawing/2014/main" id="{16CD4671-D2A9-D5BF-85BA-0FE5654B8C65}"/>
              </a:ext>
            </a:extLst>
          </p:cNvPr>
          <p:cNvSpPr>
            <a:spLocks noGrp="1"/>
          </p:cNvSpPr>
          <p:nvPr>
            <p:ph sz="quarter" idx="12"/>
          </p:nvPr>
        </p:nvSpPr>
        <p:spPr>
          <a:xfrm>
            <a:off x="1450152" y="1591056"/>
            <a:ext cx="8964863" cy="4637129"/>
          </a:xfrm>
        </p:spPr>
        <p:txBody>
          <a:bodyPr>
            <a:normAutofit lnSpcReduction="10000"/>
          </a:bodyPr>
          <a:lstStyle/>
          <a:p>
            <a:r>
              <a:rPr lang="en-US" b="1" dirty="0"/>
              <a:t>Provisional Sphere: </a:t>
            </a:r>
            <a:r>
              <a:rPr lang="en-US" dirty="0"/>
              <a:t>A temporary sphere designation applied to agencies experiencing financial or service related concerns. A provisional sphere acknowledges current deficiencies and identifies specific improvements that must be addressed within a defined timeframe. During this period, LAFCO monitors progress and may conduct a follow-up review to determine whether adequate corrective actions have been taken. If deficiencies remain unresolved, the Commission may consider modifying the designation to a zero sphere and initiating reorganization or dissolution proceedings consistent with Government Code Sections 56375(a)(2) and 56375.1.</a:t>
            </a:r>
          </a:p>
          <a:p>
            <a:r>
              <a:rPr lang="en-US" b="1" dirty="0"/>
              <a:t>Special Study Area or Area of Interest: </a:t>
            </a:r>
            <a:r>
              <a:rPr lang="en-US" dirty="0"/>
              <a:t>Other options the Commission may consider include establishing a Special Study Area or Area of Interest. These areas would be flagged for further evaluation but not included in an adopted sphere of influence. A special study area or area of interest would be used when service responsibilities are unclear, or when LAFCO determines additional analysis is required before assigning sphere status to that area.</a:t>
            </a:r>
          </a:p>
        </p:txBody>
      </p:sp>
      <p:sp>
        <p:nvSpPr>
          <p:cNvPr id="4" name="Slide Number Placeholder 3">
            <a:extLst>
              <a:ext uri="{FF2B5EF4-FFF2-40B4-BE49-F238E27FC236}">
                <a16:creationId xmlns:a16="http://schemas.microsoft.com/office/drawing/2014/main" id="{0522DE1F-547C-8A33-3ECF-2D7ED7126C08}"/>
              </a:ext>
            </a:extLst>
          </p:cNvPr>
          <p:cNvSpPr>
            <a:spLocks noGrp="1"/>
          </p:cNvSpPr>
          <p:nvPr>
            <p:ph type="sldNum" sz="quarter" idx="15"/>
          </p:nvPr>
        </p:nvSpPr>
        <p:spPr/>
        <p:txBody>
          <a:bodyPr/>
          <a:lstStyle/>
          <a:p>
            <a:fld id="{18D65601-5AE2-46FC-B138-694DDD2B510D}" type="slidenum">
              <a:rPr lang="en-US" smtClean="0"/>
              <a:pPr/>
              <a:t>8</a:t>
            </a:fld>
            <a:endParaRPr lang="en-US" dirty="0"/>
          </a:p>
        </p:txBody>
      </p:sp>
    </p:spTree>
    <p:extLst>
      <p:ext uri="{BB962C8B-B14F-4D97-AF65-F5344CB8AC3E}">
        <p14:creationId xmlns:p14="http://schemas.microsoft.com/office/powerpoint/2010/main" val="1185455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C0FEFBF-60FD-0161-6F6E-89EE39389CEE}"/>
              </a:ext>
            </a:extLst>
          </p:cNvPr>
          <p:cNvSpPr>
            <a:spLocks noGrp="1"/>
          </p:cNvSpPr>
          <p:nvPr>
            <p:ph type="title"/>
          </p:nvPr>
        </p:nvSpPr>
        <p:spPr>
          <a:xfrm>
            <a:off x="947427" y="702526"/>
            <a:ext cx="9923770" cy="1415545"/>
          </a:xfrm>
        </p:spPr>
        <p:txBody>
          <a:bodyPr>
            <a:normAutofit fontScale="90000"/>
          </a:bodyPr>
          <a:lstStyle/>
          <a:p>
            <a:r>
              <a:rPr lang="en-US" dirty="0"/>
              <a:t>Is an SOI Update Needed - Real World Applications </a:t>
            </a:r>
            <a:br>
              <a:rPr lang="en-US" dirty="0"/>
            </a:br>
            <a:endParaRPr lang="en-ZA" dirty="0"/>
          </a:p>
        </p:txBody>
      </p:sp>
      <p:pic>
        <p:nvPicPr>
          <p:cNvPr id="12" name="Picture Placeholder 11">
            <a:extLst>
              <a:ext uri="{FF2B5EF4-FFF2-40B4-BE49-F238E27FC236}">
                <a16:creationId xmlns:a16="http://schemas.microsoft.com/office/drawing/2014/main" id="{0C3D7B37-03A3-16BD-8B4B-AB2FE4158A54}"/>
              </a:ext>
            </a:extLst>
          </p:cNvPr>
          <p:cNvPicPr>
            <a:picLocks noGrp="1" noChangeAspect="1"/>
          </p:cNvPicPr>
          <p:nvPr>
            <p:ph type="pic" sz="quarter" idx="13"/>
          </p:nvPr>
        </p:nvPicPr>
        <p:blipFill>
          <a:blip r:embed="rId3"/>
          <a:srcRect l="2423" r="2423"/>
          <a:stretch/>
        </p:blipFill>
        <p:spPr>
          <a:xfrm>
            <a:off x="642629" y="1873712"/>
            <a:ext cx="5379428" cy="4562168"/>
          </a:xfrm>
          <a:prstGeom prst="rect">
            <a:avLst/>
          </a:prstGeom>
        </p:spPr>
      </p:pic>
      <p:pic>
        <p:nvPicPr>
          <p:cNvPr id="6" name="Picture 5">
            <a:extLst>
              <a:ext uri="{FF2B5EF4-FFF2-40B4-BE49-F238E27FC236}">
                <a16:creationId xmlns:a16="http://schemas.microsoft.com/office/drawing/2014/main" id="{96E23F30-736E-922E-9121-98F0F9EF1311}"/>
              </a:ext>
            </a:extLst>
          </p:cNvPr>
          <p:cNvPicPr>
            <a:picLocks noChangeAspect="1"/>
          </p:cNvPicPr>
          <p:nvPr/>
        </p:nvPicPr>
        <p:blipFill>
          <a:blip r:embed="rId4"/>
          <a:stretch>
            <a:fillRect/>
          </a:stretch>
        </p:blipFill>
        <p:spPr>
          <a:xfrm>
            <a:off x="82560" y="5427819"/>
            <a:ext cx="4188315" cy="3426249"/>
          </a:xfrm>
          <a:prstGeom prst="rect">
            <a:avLst/>
          </a:prstGeom>
        </p:spPr>
      </p:pic>
      <p:pic>
        <p:nvPicPr>
          <p:cNvPr id="18" name="Picture 17">
            <a:extLst>
              <a:ext uri="{FF2B5EF4-FFF2-40B4-BE49-F238E27FC236}">
                <a16:creationId xmlns:a16="http://schemas.microsoft.com/office/drawing/2014/main" id="{F6A0198E-6140-D033-C110-317336F9D967}"/>
              </a:ext>
            </a:extLst>
          </p:cNvPr>
          <p:cNvPicPr>
            <a:picLocks noChangeAspect="1"/>
          </p:cNvPicPr>
          <p:nvPr/>
        </p:nvPicPr>
        <p:blipFill>
          <a:blip r:embed="rId5"/>
          <a:stretch>
            <a:fillRect/>
          </a:stretch>
        </p:blipFill>
        <p:spPr>
          <a:xfrm>
            <a:off x="6326855" y="1873712"/>
            <a:ext cx="5663381" cy="4562168"/>
          </a:xfrm>
          <a:prstGeom prst="rect">
            <a:avLst/>
          </a:prstGeom>
        </p:spPr>
      </p:pic>
    </p:spTree>
    <p:extLst>
      <p:ext uri="{BB962C8B-B14F-4D97-AF65-F5344CB8AC3E}">
        <p14:creationId xmlns:p14="http://schemas.microsoft.com/office/powerpoint/2010/main" val="34216806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EBC60-AA38-5DEF-3160-0CAA68F3D28C}"/>
              </a:ext>
            </a:extLst>
          </p:cNvPr>
          <p:cNvSpPr>
            <a:spLocks noGrp="1"/>
          </p:cNvSpPr>
          <p:nvPr>
            <p:ph type="title"/>
          </p:nvPr>
        </p:nvSpPr>
        <p:spPr>
          <a:xfrm>
            <a:off x="1468815" y="503853"/>
            <a:ext cx="9150675" cy="1032340"/>
          </a:xfrm>
        </p:spPr>
        <p:txBody>
          <a:bodyPr>
            <a:normAutofit fontScale="90000"/>
          </a:bodyPr>
          <a:lstStyle/>
          <a:p>
            <a:r>
              <a:rPr lang="en-ZA" dirty="0"/>
              <a:t>What is a Service Review?</a:t>
            </a:r>
            <a:br>
              <a:rPr lang="en-ZA" dirty="0"/>
            </a:br>
            <a:r>
              <a:rPr lang="en-US" sz="2200" dirty="0"/>
              <a:t>Sometimes called a Municipal Service Review </a:t>
            </a:r>
            <a:br>
              <a:rPr lang="en-US" sz="2200" dirty="0"/>
            </a:br>
            <a:endParaRPr lang="en-ZA" sz="2200" dirty="0"/>
          </a:p>
        </p:txBody>
      </p:sp>
      <p:sp>
        <p:nvSpPr>
          <p:cNvPr id="3" name="Content Placeholder 2">
            <a:extLst>
              <a:ext uri="{FF2B5EF4-FFF2-40B4-BE49-F238E27FC236}">
                <a16:creationId xmlns:a16="http://schemas.microsoft.com/office/drawing/2014/main" id="{1EBEE570-1B5E-FFD1-485D-D77E4E6FE7C0}"/>
              </a:ext>
            </a:extLst>
          </p:cNvPr>
          <p:cNvSpPr>
            <a:spLocks noGrp="1"/>
          </p:cNvSpPr>
          <p:nvPr>
            <p:ph sz="quarter" idx="12"/>
          </p:nvPr>
        </p:nvSpPr>
        <p:spPr>
          <a:xfrm>
            <a:off x="1450153" y="1536194"/>
            <a:ext cx="8552264" cy="4691992"/>
          </a:xfrm>
        </p:spPr>
        <p:txBody>
          <a:bodyPr>
            <a:normAutofit fontScale="92500" lnSpcReduction="20000"/>
          </a:bodyPr>
          <a:lstStyle/>
          <a:p>
            <a:pPr marL="0" indent="0">
              <a:buNone/>
            </a:pPr>
            <a:r>
              <a:rPr lang="en-US" dirty="0"/>
              <a:t>All Service Reviews must answer the following 7 questions based on 56430 (a)</a:t>
            </a:r>
          </a:p>
          <a:p>
            <a:r>
              <a:rPr lang="en-US" dirty="0"/>
              <a:t>(1) Growth and population projections for the affected area.</a:t>
            </a:r>
          </a:p>
          <a:p>
            <a:r>
              <a:rPr lang="en-US" dirty="0"/>
              <a:t>(2) The location and characteristics of any disadvantaged unincorporated communities within or contiguous to the sphere of influence.</a:t>
            </a:r>
          </a:p>
          <a:p>
            <a:r>
              <a:rPr lang="en-US" dirty="0"/>
              <a:t>(3) Present and planned capacity of public facilities, adequacy of public services, and infrastructure needs or deficiencies including needs or deficiencies related to sewers, municipal and industrial water, and structural fire protection in any disadvantaged, unincorporated communities within or contiguous to the sphere of influence.</a:t>
            </a:r>
          </a:p>
          <a:p>
            <a:r>
              <a:rPr lang="en-US" dirty="0"/>
              <a:t>(4) Financial ability of agencies to provide services.</a:t>
            </a:r>
          </a:p>
          <a:p>
            <a:r>
              <a:rPr lang="en-US" dirty="0"/>
              <a:t>(5) Status of, and opportunities for, shared facilities.</a:t>
            </a:r>
          </a:p>
          <a:p>
            <a:r>
              <a:rPr lang="en-US" dirty="0"/>
              <a:t>(6) Accountability for community service needs, including governmental structure and operational efficiencies.</a:t>
            </a:r>
          </a:p>
          <a:p>
            <a:r>
              <a:rPr lang="en-US" dirty="0"/>
              <a:t>(7) Any other matter related to effective or efficient service delivery, as required by commission policy.</a:t>
            </a:r>
          </a:p>
        </p:txBody>
      </p:sp>
      <p:sp>
        <p:nvSpPr>
          <p:cNvPr id="4" name="Slide Number Placeholder 3">
            <a:extLst>
              <a:ext uri="{FF2B5EF4-FFF2-40B4-BE49-F238E27FC236}">
                <a16:creationId xmlns:a16="http://schemas.microsoft.com/office/drawing/2014/main" id="{527C964F-E2D5-D8E7-C513-C47A7E409DF3}"/>
              </a:ext>
            </a:extLst>
          </p:cNvPr>
          <p:cNvSpPr>
            <a:spLocks noGrp="1"/>
          </p:cNvSpPr>
          <p:nvPr>
            <p:ph type="sldNum" sz="quarter" idx="15"/>
          </p:nvPr>
        </p:nvSpPr>
        <p:spPr/>
        <p:txBody>
          <a:bodyPr/>
          <a:lstStyle/>
          <a:p>
            <a:fld id="{18D65601-5AE2-46FC-B138-694DDD2B510D}" type="slidenum">
              <a:rPr lang="en-US" smtClean="0"/>
              <a:pPr/>
              <a:t>10</a:t>
            </a:fld>
            <a:endParaRPr lang="en-US" dirty="0"/>
          </a:p>
        </p:txBody>
      </p:sp>
    </p:spTree>
    <p:extLst>
      <p:ext uri="{BB962C8B-B14F-4D97-AF65-F5344CB8AC3E}">
        <p14:creationId xmlns:p14="http://schemas.microsoft.com/office/powerpoint/2010/main" val="29061523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BBEB5-AF53-523C-9C63-342DB0EC6D70}"/>
              </a:ext>
            </a:extLst>
          </p:cNvPr>
          <p:cNvSpPr>
            <a:spLocks noGrp="1"/>
          </p:cNvSpPr>
          <p:nvPr>
            <p:ph type="title"/>
          </p:nvPr>
        </p:nvSpPr>
        <p:spPr/>
        <p:txBody>
          <a:bodyPr/>
          <a:lstStyle/>
          <a:p>
            <a:r>
              <a:rPr lang="en-US" dirty="0"/>
              <a:t>Great more government mumbo jumbo</a:t>
            </a:r>
          </a:p>
        </p:txBody>
      </p:sp>
      <p:sp>
        <p:nvSpPr>
          <p:cNvPr id="3" name="Content Placeholder 2">
            <a:extLst>
              <a:ext uri="{FF2B5EF4-FFF2-40B4-BE49-F238E27FC236}">
                <a16:creationId xmlns:a16="http://schemas.microsoft.com/office/drawing/2014/main" id="{3F4AF008-C18B-1A43-F891-2A8DEAD0AB35}"/>
              </a:ext>
            </a:extLst>
          </p:cNvPr>
          <p:cNvSpPr>
            <a:spLocks noGrp="1"/>
          </p:cNvSpPr>
          <p:nvPr>
            <p:ph sz="quarter" idx="12"/>
          </p:nvPr>
        </p:nvSpPr>
        <p:spPr>
          <a:xfrm>
            <a:off x="1450153" y="1511300"/>
            <a:ext cx="8552264" cy="4716885"/>
          </a:xfrm>
        </p:spPr>
        <p:txBody>
          <a:bodyPr>
            <a:normAutofit fontScale="92500" lnSpcReduction="10000"/>
          </a:bodyPr>
          <a:lstStyle/>
          <a:p>
            <a:r>
              <a:rPr lang="en-US" dirty="0"/>
              <a:t>Service reviews provide the necessary analysis to present determinations based on the seven factors. Generally, this equates to information pertaining to:</a:t>
            </a:r>
          </a:p>
          <a:p>
            <a:pPr lvl="1"/>
            <a:r>
              <a:rPr lang="en-US" dirty="0"/>
              <a:t>Projected changes in population </a:t>
            </a:r>
          </a:p>
          <a:p>
            <a:pPr lvl="1"/>
            <a:r>
              <a:rPr lang="en-US" dirty="0"/>
              <a:t>Disadvantaged Unincorporated Communities (DUCs) mapping and analysis</a:t>
            </a:r>
          </a:p>
          <a:p>
            <a:pPr lvl="1"/>
            <a:r>
              <a:rPr lang="en-US" dirty="0"/>
              <a:t>Existing and future service adequacy, existing and future infrastructure needs or deficiencies; this includes those explicitly related to health and safety services of water, sewer, and fire in DUCs</a:t>
            </a:r>
          </a:p>
          <a:p>
            <a:pPr lvl="1"/>
            <a:r>
              <a:rPr lang="en-US" dirty="0"/>
              <a:t>Fiscal health of the agency</a:t>
            </a:r>
          </a:p>
          <a:p>
            <a:pPr lvl="1"/>
            <a:r>
              <a:rPr lang="en-US" dirty="0"/>
              <a:t>Agency coordination and collaboration of shared facilities with neighbors (if applicable)</a:t>
            </a:r>
          </a:p>
          <a:p>
            <a:pPr lvl="1"/>
            <a:r>
              <a:rPr lang="en-US" dirty="0"/>
              <a:t>Governmental and operational efficiencies</a:t>
            </a:r>
          </a:p>
          <a:p>
            <a:pPr lvl="1"/>
            <a:r>
              <a:rPr lang="en-US" dirty="0"/>
              <a:t>And anything else required by Commission policy</a:t>
            </a:r>
          </a:p>
        </p:txBody>
      </p:sp>
      <p:sp>
        <p:nvSpPr>
          <p:cNvPr id="4" name="Slide Number Placeholder 3">
            <a:extLst>
              <a:ext uri="{FF2B5EF4-FFF2-40B4-BE49-F238E27FC236}">
                <a16:creationId xmlns:a16="http://schemas.microsoft.com/office/drawing/2014/main" id="{DC17407F-35FE-850A-C169-1FC62CD7FB07}"/>
              </a:ext>
            </a:extLst>
          </p:cNvPr>
          <p:cNvSpPr>
            <a:spLocks noGrp="1"/>
          </p:cNvSpPr>
          <p:nvPr>
            <p:ph type="sldNum" sz="quarter" idx="15"/>
          </p:nvPr>
        </p:nvSpPr>
        <p:spPr/>
        <p:txBody>
          <a:bodyPr/>
          <a:lstStyle/>
          <a:p>
            <a:fld id="{18D65601-5AE2-46FC-B138-694DDD2B510D}" type="slidenum">
              <a:rPr lang="en-US" smtClean="0"/>
              <a:pPr/>
              <a:t>11</a:t>
            </a:fld>
            <a:endParaRPr lang="en-US" dirty="0"/>
          </a:p>
        </p:txBody>
      </p:sp>
    </p:spTree>
    <p:extLst>
      <p:ext uri="{BB962C8B-B14F-4D97-AF65-F5344CB8AC3E}">
        <p14:creationId xmlns:p14="http://schemas.microsoft.com/office/powerpoint/2010/main" val="41963420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EEC05-941F-C370-D139-77FC23ABD5F8}"/>
              </a:ext>
            </a:extLst>
          </p:cNvPr>
          <p:cNvSpPr>
            <a:spLocks noGrp="1"/>
          </p:cNvSpPr>
          <p:nvPr>
            <p:ph type="title"/>
          </p:nvPr>
        </p:nvSpPr>
        <p:spPr/>
        <p:txBody>
          <a:bodyPr/>
          <a:lstStyle/>
          <a:p>
            <a:r>
              <a:rPr lang="en-US" dirty="0"/>
              <a:t>The same but different!</a:t>
            </a:r>
          </a:p>
        </p:txBody>
      </p:sp>
      <p:sp>
        <p:nvSpPr>
          <p:cNvPr id="4" name="Slide Number Placeholder 3">
            <a:extLst>
              <a:ext uri="{FF2B5EF4-FFF2-40B4-BE49-F238E27FC236}">
                <a16:creationId xmlns:a16="http://schemas.microsoft.com/office/drawing/2014/main" id="{4427D251-457B-0E53-53A1-FBE0607AC210}"/>
              </a:ext>
            </a:extLst>
          </p:cNvPr>
          <p:cNvSpPr>
            <a:spLocks noGrp="1"/>
          </p:cNvSpPr>
          <p:nvPr>
            <p:ph type="sldNum" sz="quarter" idx="10"/>
          </p:nvPr>
        </p:nvSpPr>
        <p:spPr/>
        <p:txBody>
          <a:bodyPr/>
          <a:lstStyle/>
          <a:p>
            <a:pPr>
              <a:defRPr/>
            </a:pPr>
            <a:fld id="{7092F2F7-2520-464A-8569-901D3227D09D}" type="slidenum">
              <a:rPr lang="en-US" altLang="en-US" smtClean="0"/>
              <a:pPr>
                <a:defRPr/>
              </a:pPr>
              <a:t>12</a:t>
            </a:fld>
            <a:endParaRPr lang="en-US" altLang="en-US" dirty="0"/>
          </a:p>
        </p:txBody>
      </p:sp>
      <p:pic>
        <p:nvPicPr>
          <p:cNvPr id="5" name="Picture 4">
            <a:extLst>
              <a:ext uri="{FF2B5EF4-FFF2-40B4-BE49-F238E27FC236}">
                <a16:creationId xmlns:a16="http://schemas.microsoft.com/office/drawing/2014/main" id="{4F140559-1E05-BC2C-C068-0CE332AD4417}"/>
              </a:ext>
            </a:extLst>
          </p:cNvPr>
          <p:cNvPicPr>
            <a:picLocks noChangeAspect="1"/>
          </p:cNvPicPr>
          <p:nvPr/>
        </p:nvPicPr>
        <p:blipFill>
          <a:blip r:embed="rId3"/>
          <a:stretch>
            <a:fillRect/>
          </a:stretch>
        </p:blipFill>
        <p:spPr>
          <a:xfrm>
            <a:off x="0" y="0"/>
            <a:ext cx="4662681" cy="6858000"/>
          </a:xfrm>
          <a:prstGeom prst="rect">
            <a:avLst/>
          </a:prstGeom>
        </p:spPr>
      </p:pic>
      <p:pic>
        <p:nvPicPr>
          <p:cNvPr id="9" name="Picture 8" descr="A questionnaire with text and a question mark&#10;&#10;AI-generated content may be incorrect.">
            <a:extLst>
              <a:ext uri="{FF2B5EF4-FFF2-40B4-BE49-F238E27FC236}">
                <a16:creationId xmlns:a16="http://schemas.microsoft.com/office/drawing/2014/main" id="{E4236553-413E-C140-26B4-59B0A8D69C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3349" y="0"/>
            <a:ext cx="4755073" cy="6858000"/>
          </a:xfrm>
          <a:prstGeom prst="rect">
            <a:avLst/>
          </a:prstGeom>
        </p:spPr>
      </p:pic>
      <p:pic>
        <p:nvPicPr>
          <p:cNvPr id="14" name="Picture 13" descr="A map of a city&#10;&#10;AI-generated content may be incorrect.">
            <a:extLst>
              <a:ext uri="{FF2B5EF4-FFF2-40B4-BE49-F238E27FC236}">
                <a16:creationId xmlns:a16="http://schemas.microsoft.com/office/drawing/2014/main" id="{DE68AD96-4FAD-A441-FE02-E0CA6200D14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57889" y="0"/>
            <a:ext cx="4988914" cy="6858000"/>
          </a:xfrm>
          <a:prstGeom prst="rect">
            <a:avLst/>
          </a:prstGeom>
        </p:spPr>
      </p:pic>
      <p:pic>
        <p:nvPicPr>
          <p:cNvPr id="15" name="Picture 14">
            <a:extLst>
              <a:ext uri="{FF2B5EF4-FFF2-40B4-BE49-F238E27FC236}">
                <a16:creationId xmlns:a16="http://schemas.microsoft.com/office/drawing/2014/main" id="{F5B6DB02-872A-6D65-9830-E200EE314A9F}"/>
              </a:ext>
            </a:extLst>
          </p:cNvPr>
          <p:cNvPicPr>
            <a:picLocks noChangeAspect="1"/>
          </p:cNvPicPr>
          <p:nvPr/>
        </p:nvPicPr>
        <p:blipFill>
          <a:blip r:embed="rId6"/>
          <a:stretch>
            <a:fillRect/>
          </a:stretch>
        </p:blipFill>
        <p:spPr>
          <a:xfrm>
            <a:off x="4249526" y="0"/>
            <a:ext cx="5232778" cy="6858000"/>
          </a:xfrm>
          <a:prstGeom prst="rect">
            <a:avLst/>
          </a:prstGeom>
        </p:spPr>
      </p:pic>
      <p:pic>
        <p:nvPicPr>
          <p:cNvPr id="3" name="Picture 2">
            <a:extLst>
              <a:ext uri="{FF2B5EF4-FFF2-40B4-BE49-F238E27FC236}">
                <a16:creationId xmlns:a16="http://schemas.microsoft.com/office/drawing/2014/main" id="{B7F3AF06-0AD4-884F-83F6-81CF3CF811B1}"/>
              </a:ext>
            </a:extLst>
          </p:cNvPr>
          <p:cNvPicPr>
            <a:picLocks noChangeAspect="1"/>
          </p:cNvPicPr>
          <p:nvPr/>
        </p:nvPicPr>
        <p:blipFill>
          <a:blip r:embed="rId7"/>
          <a:stretch>
            <a:fillRect/>
          </a:stretch>
        </p:blipFill>
        <p:spPr>
          <a:xfrm>
            <a:off x="5955634" y="0"/>
            <a:ext cx="5343437" cy="6858000"/>
          </a:xfrm>
          <a:prstGeom prst="rect">
            <a:avLst/>
          </a:prstGeom>
        </p:spPr>
      </p:pic>
    </p:spTree>
    <p:extLst>
      <p:ext uri="{BB962C8B-B14F-4D97-AF65-F5344CB8AC3E}">
        <p14:creationId xmlns:p14="http://schemas.microsoft.com/office/powerpoint/2010/main" val="32932349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88D52-D027-8BCF-E716-F55C456685E4}"/>
              </a:ext>
            </a:extLst>
          </p:cNvPr>
          <p:cNvSpPr>
            <a:spLocks noGrp="1"/>
          </p:cNvSpPr>
          <p:nvPr>
            <p:ph type="title"/>
          </p:nvPr>
        </p:nvSpPr>
        <p:spPr>
          <a:xfrm>
            <a:off x="1381119" y="503852"/>
            <a:ext cx="9238371" cy="767387"/>
          </a:xfrm>
        </p:spPr>
        <p:txBody>
          <a:bodyPr/>
          <a:lstStyle/>
          <a:p>
            <a:r>
              <a:rPr lang="en-US" dirty="0"/>
              <a:t>Are all Service Reviews the Same? (NO)</a:t>
            </a:r>
          </a:p>
        </p:txBody>
      </p:sp>
      <p:sp>
        <p:nvSpPr>
          <p:cNvPr id="3" name="Content Placeholder 2">
            <a:extLst>
              <a:ext uri="{FF2B5EF4-FFF2-40B4-BE49-F238E27FC236}">
                <a16:creationId xmlns:a16="http://schemas.microsoft.com/office/drawing/2014/main" id="{C33C2501-BFAC-3D24-0BCF-C2D602405C05}"/>
              </a:ext>
            </a:extLst>
          </p:cNvPr>
          <p:cNvSpPr>
            <a:spLocks noGrp="1"/>
          </p:cNvSpPr>
          <p:nvPr>
            <p:ph sz="quarter" idx="12"/>
          </p:nvPr>
        </p:nvSpPr>
        <p:spPr>
          <a:xfrm>
            <a:off x="1450152" y="1271239"/>
            <a:ext cx="10470501" cy="4956947"/>
          </a:xfrm>
        </p:spPr>
        <p:txBody>
          <a:bodyPr>
            <a:normAutofit/>
          </a:bodyPr>
          <a:lstStyle/>
          <a:p>
            <a:r>
              <a:rPr lang="en-US" sz="2400" dirty="0"/>
              <a:t>Styles – One agency at a time vs. review by region of different types of agencies vs. review of group of similar agencies</a:t>
            </a:r>
          </a:p>
          <a:p>
            <a:endParaRPr lang="en-US" sz="2400" dirty="0"/>
          </a:p>
          <a:p>
            <a:r>
              <a:rPr lang="en-US" sz="2400" dirty="0"/>
              <a:t>Depth of Review – High level review vs deep dive into each agency</a:t>
            </a:r>
          </a:p>
          <a:p>
            <a:endParaRPr lang="en-US" sz="2400" dirty="0"/>
          </a:p>
          <a:p>
            <a:r>
              <a:rPr lang="en-US" sz="2400" dirty="0"/>
              <a:t>Different types of review depending on agency and its functions</a:t>
            </a:r>
          </a:p>
          <a:p>
            <a:endParaRPr lang="en-US" sz="2400" dirty="0"/>
          </a:p>
          <a:p>
            <a:r>
              <a:rPr lang="en-US" sz="2400" dirty="0"/>
              <a:t>Agencies with issues that need to be addressed</a:t>
            </a:r>
          </a:p>
          <a:p>
            <a:endParaRPr lang="en-US" sz="2400" dirty="0"/>
          </a:p>
          <a:p>
            <a:r>
              <a:rPr lang="en-US" sz="2400" dirty="0"/>
              <a:t>Consultant lead vs. in-house</a:t>
            </a:r>
          </a:p>
        </p:txBody>
      </p:sp>
      <p:sp>
        <p:nvSpPr>
          <p:cNvPr id="4" name="Slide Number Placeholder 3">
            <a:extLst>
              <a:ext uri="{FF2B5EF4-FFF2-40B4-BE49-F238E27FC236}">
                <a16:creationId xmlns:a16="http://schemas.microsoft.com/office/drawing/2014/main" id="{2CFE91B6-90F1-960C-02D2-5C5055740F80}"/>
              </a:ext>
            </a:extLst>
          </p:cNvPr>
          <p:cNvSpPr>
            <a:spLocks noGrp="1"/>
          </p:cNvSpPr>
          <p:nvPr>
            <p:ph type="sldNum" sz="quarter" idx="15"/>
          </p:nvPr>
        </p:nvSpPr>
        <p:spPr/>
        <p:txBody>
          <a:bodyPr/>
          <a:lstStyle/>
          <a:p>
            <a:fld id="{18D65601-5AE2-46FC-B138-694DDD2B510D}" type="slidenum">
              <a:rPr lang="en-US" smtClean="0"/>
              <a:pPr/>
              <a:t>13</a:t>
            </a:fld>
            <a:endParaRPr lang="en-US" dirty="0"/>
          </a:p>
        </p:txBody>
      </p:sp>
    </p:spTree>
    <p:extLst>
      <p:ext uri="{BB962C8B-B14F-4D97-AF65-F5344CB8AC3E}">
        <p14:creationId xmlns:p14="http://schemas.microsoft.com/office/powerpoint/2010/main" val="33169344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3CD35D-3F82-98BC-D4FC-44E1A607AF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F709CD-1A46-E4EE-D309-21CB8D89A0A2}"/>
              </a:ext>
            </a:extLst>
          </p:cNvPr>
          <p:cNvSpPr>
            <a:spLocks noGrp="1"/>
          </p:cNvSpPr>
          <p:nvPr>
            <p:ph type="title"/>
          </p:nvPr>
        </p:nvSpPr>
        <p:spPr>
          <a:xfrm>
            <a:off x="1468815" y="503852"/>
            <a:ext cx="9150675" cy="800841"/>
          </a:xfrm>
        </p:spPr>
        <p:txBody>
          <a:bodyPr/>
          <a:lstStyle/>
          <a:p>
            <a:r>
              <a:rPr lang="en-US" dirty="0"/>
              <a:t>Lucky - Who Gets a Service Review?</a:t>
            </a:r>
          </a:p>
        </p:txBody>
      </p:sp>
      <p:sp>
        <p:nvSpPr>
          <p:cNvPr id="3" name="Content Placeholder 2">
            <a:extLst>
              <a:ext uri="{FF2B5EF4-FFF2-40B4-BE49-F238E27FC236}">
                <a16:creationId xmlns:a16="http://schemas.microsoft.com/office/drawing/2014/main" id="{ED8CCDC3-AEBD-C597-5B10-E96BF391B4D4}"/>
              </a:ext>
            </a:extLst>
          </p:cNvPr>
          <p:cNvSpPr>
            <a:spLocks noGrp="1"/>
          </p:cNvSpPr>
          <p:nvPr>
            <p:ph sz="quarter" idx="12"/>
          </p:nvPr>
        </p:nvSpPr>
        <p:spPr>
          <a:xfrm>
            <a:off x="1468815" y="1331982"/>
            <a:ext cx="8552264" cy="2785962"/>
          </a:xfrm>
        </p:spPr>
        <p:txBody>
          <a:bodyPr>
            <a:normAutofit fontScale="92500" lnSpcReduction="10000"/>
          </a:bodyPr>
          <a:lstStyle/>
          <a:p>
            <a:r>
              <a:rPr lang="en-US" dirty="0"/>
              <a:t>All LAFCo member cities and independent special districts</a:t>
            </a:r>
          </a:p>
          <a:p>
            <a:r>
              <a:rPr lang="en-US" dirty="0"/>
              <a:t>Other independent special districts such as mosquito abatement district </a:t>
            </a:r>
          </a:p>
          <a:p>
            <a:r>
              <a:rPr lang="en-US" dirty="0"/>
              <a:t>Some dependent special district such as:</a:t>
            </a:r>
          </a:p>
          <a:p>
            <a:pPr lvl="1"/>
            <a:r>
              <a:rPr lang="en-US" dirty="0"/>
              <a:t>County service areas</a:t>
            </a:r>
          </a:p>
          <a:p>
            <a:pPr lvl="1"/>
            <a:r>
              <a:rPr lang="en-US" dirty="0"/>
              <a:t>Open space districts</a:t>
            </a:r>
          </a:p>
          <a:p>
            <a:pPr lvl="1"/>
            <a:r>
              <a:rPr lang="en-US" dirty="0"/>
              <a:t>Sewer management districts</a:t>
            </a:r>
          </a:p>
          <a:p>
            <a:pPr lvl="1"/>
            <a:r>
              <a:rPr lang="en-US" dirty="0"/>
              <a:t>Others ????????</a:t>
            </a:r>
          </a:p>
        </p:txBody>
      </p:sp>
      <p:sp>
        <p:nvSpPr>
          <p:cNvPr id="4" name="Slide Number Placeholder 3">
            <a:extLst>
              <a:ext uri="{FF2B5EF4-FFF2-40B4-BE49-F238E27FC236}">
                <a16:creationId xmlns:a16="http://schemas.microsoft.com/office/drawing/2014/main" id="{D591F0D0-4BA9-12BF-3BCB-679384AA2A34}"/>
              </a:ext>
            </a:extLst>
          </p:cNvPr>
          <p:cNvSpPr>
            <a:spLocks noGrp="1"/>
          </p:cNvSpPr>
          <p:nvPr>
            <p:ph type="sldNum" sz="quarter" idx="15"/>
          </p:nvPr>
        </p:nvSpPr>
        <p:spPr/>
        <p:txBody>
          <a:bodyPr/>
          <a:lstStyle/>
          <a:p>
            <a:fld id="{18D65601-5AE2-46FC-B138-694DDD2B510D}" type="slidenum">
              <a:rPr lang="en-US" smtClean="0"/>
              <a:pPr/>
              <a:t>14</a:t>
            </a:fld>
            <a:endParaRPr lang="en-US" dirty="0"/>
          </a:p>
        </p:txBody>
      </p:sp>
      <p:sp>
        <p:nvSpPr>
          <p:cNvPr id="6" name="TextBox 5">
            <a:extLst>
              <a:ext uri="{FF2B5EF4-FFF2-40B4-BE49-F238E27FC236}">
                <a16:creationId xmlns:a16="http://schemas.microsoft.com/office/drawing/2014/main" id="{1351B787-ABAD-0137-DB53-FACA23BF7D6B}"/>
              </a:ext>
            </a:extLst>
          </p:cNvPr>
          <p:cNvSpPr txBox="1"/>
          <p:nvPr/>
        </p:nvSpPr>
        <p:spPr>
          <a:xfrm>
            <a:off x="1381119" y="4300788"/>
            <a:ext cx="9658588" cy="604781"/>
          </a:xfrm>
          <a:prstGeom prst="rect">
            <a:avLst/>
          </a:prstGeom>
          <a:noFill/>
        </p:spPr>
        <p:txBody>
          <a:bodyPr wrap="square">
            <a:spAutoFit/>
          </a:bodyPr>
          <a:lstStyle/>
          <a:p>
            <a:pPr>
              <a:lnSpc>
                <a:spcPct val="90000"/>
              </a:lnSpc>
              <a:spcBef>
                <a:spcPct val="0"/>
              </a:spcBef>
            </a:pPr>
            <a:r>
              <a:rPr lang="en-US" sz="3600" dirty="0">
                <a:latin typeface="+mj-lt"/>
                <a:ea typeface="+mj-ea"/>
                <a:cs typeface="+mj-cs"/>
              </a:rPr>
              <a:t>Unlucky - Who Doesn’t get a Service Review?</a:t>
            </a:r>
          </a:p>
        </p:txBody>
      </p:sp>
      <p:sp>
        <p:nvSpPr>
          <p:cNvPr id="7" name="Content Placeholder 2">
            <a:extLst>
              <a:ext uri="{FF2B5EF4-FFF2-40B4-BE49-F238E27FC236}">
                <a16:creationId xmlns:a16="http://schemas.microsoft.com/office/drawing/2014/main" id="{E2E55EC0-7D9E-367D-7577-877AC7AE3F06}"/>
              </a:ext>
            </a:extLst>
          </p:cNvPr>
          <p:cNvSpPr txBox="1">
            <a:spLocks/>
          </p:cNvSpPr>
          <p:nvPr/>
        </p:nvSpPr>
        <p:spPr>
          <a:xfrm>
            <a:off x="1468815" y="4979433"/>
            <a:ext cx="8552264" cy="1374715"/>
          </a:xfrm>
          <a:prstGeom prst="rect">
            <a:avLst/>
          </a:prstGeom>
        </p:spPr>
        <p:txBody>
          <a:bodyPr vert="horz" lIns="0" tIns="0" rIns="0" bIns="0" rtlCol="0">
            <a:normAutofit/>
          </a:bodyPr>
          <a:lstStyle>
            <a:lvl1pPr marL="228600" indent="-228600" algn="l" defTabSz="914400" rtl="0" eaLnBrk="1" latinLnBrk="0" hangingPunct="1">
              <a:lnSpc>
                <a:spcPct val="100000"/>
              </a:lnSpc>
              <a:spcBef>
                <a:spcPts val="0"/>
              </a:spcBef>
              <a:spcAft>
                <a:spcPts val="1200"/>
              </a:spcAft>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1200"/>
              </a:spcAft>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0"/>
              </a:spcBef>
              <a:spcAft>
                <a:spcPts val="1200"/>
              </a:spcAft>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0"/>
              </a:spcBef>
              <a:spcAft>
                <a:spcPts val="1200"/>
              </a:spcAft>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0"/>
              </a:spcBef>
              <a:spcAft>
                <a:spcPts val="120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Counties</a:t>
            </a:r>
          </a:p>
          <a:p>
            <a:r>
              <a:rPr lang="en-US" dirty="0"/>
              <a:t>School districts</a:t>
            </a:r>
          </a:p>
          <a:p>
            <a:r>
              <a:rPr lang="en-US" dirty="0"/>
              <a:t>Others as defined by CKH</a:t>
            </a:r>
          </a:p>
        </p:txBody>
      </p:sp>
    </p:spTree>
    <p:extLst>
      <p:ext uri="{BB962C8B-B14F-4D97-AF65-F5344CB8AC3E}">
        <p14:creationId xmlns:p14="http://schemas.microsoft.com/office/powerpoint/2010/main" val="29309469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388C6-C8BC-3BB3-2CB8-E1F291BCCB9D}"/>
              </a:ext>
            </a:extLst>
          </p:cNvPr>
          <p:cNvSpPr>
            <a:spLocks noGrp="1"/>
          </p:cNvSpPr>
          <p:nvPr>
            <p:ph type="title"/>
          </p:nvPr>
        </p:nvSpPr>
        <p:spPr>
          <a:xfrm>
            <a:off x="1316737" y="503852"/>
            <a:ext cx="9747504" cy="1427585"/>
          </a:xfrm>
        </p:spPr>
        <p:txBody>
          <a:bodyPr/>
          <a:lstStyle/>
          <a:p>
            <a:r>
              <a:rPr lang="en-US" dirty="0"/>
              <a:t>Do JPAs get to have the fun of a Service Review?</a:t>
            </a:r>
          </a:p>
        </p:txBody>
      </p:sp>
      <p:sp>
        <p:nvSpPr>
          <p:cNvPr id="3" name="Content Placeholder 2">
            <a:extLst>
              <a:ext uri="{FF2B5EF4-FFF2-40B4-BE49-F238E27FC236}">
                <a16:creationId xmlns:a16="http://schemas.microsoft.com/office/drawing/2014/main" id="{57639095-7DB3-BE7E-DC78-6FF47B1A8211}"/>
              </a:ext>
            </a:extLst>
          </p:cNvPr>
          <p:cNvSpPr>
            <a:spLocks noGrp="1"/>
          </p:cNvSpPr>
          <p:nvPr>
            <p:ph sz="quarter" idx="12"/>
          </p:nvPr>
        </p:nvSpPr>
        <p:spPr>
          <a:xfrm>
            <a:off x="1450153" y="1527048"/>
            <a:ext cx="9747504" cy="4701137"/>
          </a:xfrm>
        </p:spPr>
        <p:txBody>
          <a:bodyPr>
            <a:normAutofit/>
          </a:bodyPr>
          <a:lstStyle/>
          <a:p>
            <a:r>
              <a:rPr lang="en-US" dirty="0"/>
              <a:t>NO –  A JPA on its own does not fall under LAFCo justification to review for Service Review.</a:t>
            </a:r>
          </a:p>
          <a:p>
            <a:r>
              <a:rPr lang="en-US" dirty="0"/>
              <a:t>BUT – There may be cases where in order to do a proper service review for one or more of the member agencies to the JPA a service review of the JPA would need to occur as well.</a:t>
            </a:r>
          </a:p>
          <a:p>
            <a:r>
              <a:rPr lang="en-US" dirty="0"/>
              <a:t>Quiz Time - Which of these JPA’s should have LAFCo MSR preformed?</a:t>
            </a:r>
          </a:p>
          <a:p>
            <a:pPr lvl="1"/>
            <a:r>
              <a:rPr lang="en-US" dirty="0"/>
              <a:t>Example 1 – sewer treatment plant is created through a JPA to do wastewater treatment for three agencies.</a:t>
            </a:r>
          </a:p>
          <a:p>
            <a:pPr lvl="1"/>
            <a:r>
              <a:rPr lang="en-US" dirty="0"/>
              <a:t>Example 2 – special district and school district form a JPA to run programs for a local park. </a:t>
            </a:r>
          </a:p>
          <a:p>
            <a:pPr lvl="1"/>
            <a:r>
              <a:rPr lang="en-US" dirty="0"/>
              <a:t>Example 3 – 2 cities form a JPA so they can run a shared fire department. </a:t>
            </a:r>
          </a:p>
          <a:p>
            <a:pPr lvl="1"/>
            <a:endParaRPr lang="en-US" dirty="0"/>
          </a:p>
        </p:txBody>
      </p:sp>
      <p:sp>
        <p:nvSpPr>
          <p:cNvPr id="4" name="Slide Number Placeholder 3">
            <a:extLst>
              <a:ext uri="{FF2B5EF4-FFF2-40B4-BE49-F238E27FC236}">
                <a16:creationId xmlns:a16="http://schemas.microsoft.com/office/drawing/2014/main" id="{53E6FC52-4E08-0D73-0DB2-CFBF9AFBE674}"/>
              </a:ext>
            </a:extLst>
          </p:cNvPr>
          <p:cNvSpPr>
            <a:spLocks noGrp="1"/>
          </p:cNvSpPr>
          <p:nvPr>
            <p:ph type="sldNum" sz="quarter" idx="15"/>
          </p:nvPr>
        </p:nvSpPr>
        <p:spPr/>
        <p:txBody>
          <a:bodyPr/>
          <a:lstStyle/>
          <a:p>
            <a:fld id="{18D65601-5AE2-46FC-B138-694DDD2B510D}" type="slidenum">
              <a:rPr lang="en-US" smtClean="0"/>
              <a:pPr/>
              <a:t>15</a:t>
            </a:fld>
            <a:endParaRPr lang="en-US" dirty="0"/>
          </a:p>
        </p:txBody>
      </p:sp>
    </p:spTree>
    <p:extLst>
      <p:ext uri="{BB962C8B-B14F-4D97-AF65-F5344CB8AC3E}">
        <p14:creationId xmlns:p14="http://schemas.microsoft.com/office/powerpoint/2010/main" val="2961814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BF8F6-91F3-2993-BCCB-F6B62869CAED}"/>
              </a:ext>
            </a:extLst>
          </p:cNvPr>
          <p:cNvSpPr>
            <a:spLocks noGrp="1"/>
          </p:cNvSpPr>
          <p:nvPr>
            <p:ph type="title"/>
          </p:nvPr>
        </p:nvSpPr>
        <p:spPr/>
        <p:txBody>
          <a:bodyPr/>
          <a:lstStyle/>
          <a:p>
            <a:r>
              <a:rPr lang="en-US" dirty="0"/>
              <a:t>Independent Special Districts Service Review Workplan </a:t>
            </a:r>
          </a:p>
        </p:txBody>
      </p:sp>
      <p:sp>
        <p:nvSpPr>
          <p:cNvPr id="4" name="Slide Number Placeholder 3">
            <a:extLst>
              <a:ext uri="{FF2B5EF4-FFF2-40B4-BE49-F238E27FC236}">
                <a16:creationId xmlns:a16="http://schemas.microsoft.com/office/drawing/2014/main" id="{9747753B-3D68-F52A-8987-E31F01D725B2}"/>
              </a:ext>
            </a:extLst>
          </p:cNvPr>
          <p:cNvSpPr>
            <a:spLocks noGrp="1"/>
          </p:cNvSpPr>
          <p:nvPr>
            <p:ph type="sldNum" sz="quarter" idx="15"/>
          </p:nvPr>
        </p:nvSpPr>
        <p:spPr/>
        <p:txBody>
          <a:bodyPr/>
          <a:lstStyle/>
          <a:p>
            <a:fld id="{18D65601-5AE2-46FC-B138-694DDD2B510D}" type="slidenum">
              <a:rPr lang="en-US" smtClean="0"/>
              <a:pPr/>
              <a:t>16</a:t>
            </a:fld>
            <a:endParaRPr lang="en-US" dirty="0"/>
          </a:p>
        </p:txBody>
      </p:sp>
      <p:graphicFrame>
        <p:nvGraphicFramePr>
          <p:cNvPr id="12" name="object 5">
            <a:extLst>
              <a:ext uri="{FF2B5EF4-FFF2-40B4-BE49-F238E27FC236}">
                <a16:creationId xmlns:a16="http://schemas.microsoft.com/office/drawing/2014/main" id="{7D0BEB3A-DBFC-BCE4-6E92-146D38DB3064}"/>
              </a:ext>
            </a:extLst>
          </p:cNvPr>
          <p:cNvGraphicFramePr>
            <a:graphicFrameLocks noGrp="1"/>
          </p:cNvGraphicFramePr>
          <p:nvPr>
            <p:ph sz="quarter" idx="12"/>
            <p:extLst>
              <p:ext uri="{D42A27DB-BD31-4B8C-83A1-F6EECF244321}">
                <p14:modId xmlns:p14="http://schemas.microsoft.com/office/powerpoint/2010/main" val="1609742174"/>
              </p:ext>
            </p:extLst>
          </p:nvPr>
        </p:nvGraphicFramePr>
        <p:xfrm>
          <a:off x="1092551" y="1931437"/>
          <a:ext cx="5430912" cy="4207194"/>
        </p:xfrm>
        <a:graphic>
          <a:graphicData uri="http://schemas.openxmlformats.org/drawingml/2006/table">
            <a:tbl>
              <a:tblPr firstRow="1" bandRow="1">
                <a:tableStyleId>{2D5ABB26-0587-4C30-8999-92F81FD0307C}</a:tableStyleId>
              </a:tblPr>
              <a:tblGrid>
                <a:gridCol w="300629">
                  <a:extLst>
                    <a:ext uri="{9D8B030D-6E8A-4147-A177-3AD203B41FA5}">
                      <a16:colId xmlns:a16="http://schemas.microsoft.com/office/drawing/2014/main" val="20000"/>
                    </a:ext>
                  </a:extLst>
                </a:gridCol>
                <a:gridCol w="1888291">
                  <a:extLst>
                    <a:ext uri="{9D8B030D-6E8A-4147-A177-3AD203B41FA5}">
                      <a16:colId xmlns:a16="http://schemas.microsoft.com/office/drawing/2014/main" val="20001"/>
                    </a:ext>
                  </a:extLst>
                </a:gridCol>
                <a:gridCol w="524826">
                  <a:extLst>
                    <a:ext uri="{9D8B030D-6E8A-4147-A177-3AD203B41FA5}">
                      <a16:colId xmlns:a16="http://schemas.microsoft.com/office/drawing/2014/main" val="20002"/>
                    </a:ext>
                  </a:extLst>
                </a:gridCol>
                <a:gridCol w="2717166">
                  <a:extLst>
                    <a:ext uri="{9D8B030D-6E8A-4147-A177-3AD203B41FA5}">
                      <a16:colId xmlns:a16="http://schemas.microsoft.com/office/drawing/2014/main" val="20003"/>
                    </a:ext>
                  </a:extLst>
                </a:gridCol>
              </a:tblGrid>
              <a:tr h="373004">
                <a:tc>
                  <a:txBody>
                    <a:bodyPr/>
                    <a:lstStyle/>
                    <a:p>
                      <a:pPr marL="3175" algn="ctr">
                        <a:lnSpc>
                          <a:spcPct val="100000"/>
                        </a:lnSpc>
                        <a:spcBef>
                          <a:spcPts val="700"/>
                        </a:spcBef>
                      </a:pPr>
                      <a:r>
                        <a:rPr sz="700" b="1" spc="-25" dirty="0">
                          <a:solidFill>
                            <a:srgbClr val="FFFFFF"/>
                          </a:solidFill>
                          <a:latin typeface="Calibri"/>
                          <a:cs typeface="Calibri"/>
                        </a:rPr>
                        <a:t>No.</a:t>
                      </a:r>
                      <a:endParaRPr sz="700">
                        <a:latin typeface="Calibri"/>
                        <a:cs typeface="Calibri"/>
                      </a:endParaRPr>
                    </a:p>
                  </a:txBody>
                  <a:tcPr marL="0" marR="0" marT="6061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344E5E"/>
                    </a:solidFill>
                  </a:tcPr>
                </a:tc>
                <a:tc>
                  <a:txBody>
                    <a:bodyPr/>
                    <a:lstStyle/>
                    <a:p>
                      <a:pPr marL="516255">
                        <a:lnSpc>
                          <a:spcPct val="100000"/>
                        </a:lnSpc>
                        <a:spcBef>
                          <a:spcPts val="700"/>
                        </a:spcBef>
                      </a:pPr>
                      <a:r>
                        <a:rPr sz="700" b="1" dirty="0">
                          <a:solidFill>
                            <a:srgbClr val="FFFFFF"/>
                          </a:solidFill>
                          <a:latin typeface="Calibri"/>
                          <a:cs typeface="Calibri"/>
                        </a:rPr>
                        <a:t>Independent</a:t>
                      </a:r>
                      <a:r>
                        <a:rPr sz="700" b="1" spc="-50" dirty="0">
                          <a:solidFill>
                            <a:srgbClr val="FFFFFF"/>
                          </a:solidFill>
                          <a:latin typeface="Calibri"/>
                          <a:cs typeface="Calibri"/>
                        </a:rPr>
                        <a:t> </a:t>
                      </a:r>
                      <a:r>
                        <a:rPr sz="700" b="1" dirty="0">
                          <a:solidFill>
                            <a:srgbClr val="FFFFFF"/>
                          </a:solidFill>
                          <a:latin typeface="Calibri"/>
                          <a:cs typeface="Calibri"/>
                        </a:rPr>
                        <a:t>Special</a:t>
                      </a:r>
                      <a:r>
                        <a:rPr sz="700" b="1" spc="-50" dirty="0">
                          <a:solidFill>
                            <a:srgbClr val="FFFFFF"/>
                          </a:solidFill>
                          <a:latin typeface="Calibri"/>
                          <a:cs typeface="Calibri"/>
                        </a:rPr>
                        <a:t> </a:t>
                      </a:r>
                      <a:r>
                        <a:rPr sz="700" b="1" spc="-10" dirty="0">
                          <a:solidFill>
                            <a:srgbClr val="FFFFFF"/>
                          </a:solidFill>
                          <a:latin typeface="Calibri"/>
                          <a:cs typeface="Calibri"/>
                        </a:rPr>
                        <a:t>District</a:t>
                      </a:r>
                      <a:endParaRPr sz="700">
                        <a:latin typeface="Calibri"/>
                        <a:cs typeface="Calibri"/>
                      </a:endParaRPr>
                    </a:p>
                  </a:txBody>
                  <a:tcPr marL="0" marR="0" marT="6061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344E5E"/>
                    </a:solidFill>
                  </a:tcPr>
                </a:tc>
                <a:tc>
                  <a:txBody>
                    <a:bodyPr/>
                    <a:lstStyle/>
                    <a:p>
                      <a:pPr algn="ctr">
                        <a:lnSpc>
                          <a:spcPts val="1300"/>
                        </a:lnSpc>
                      </a:pPr>
                      <a:r>
                        <a:rPr sz="700" b="1" spc="-10" dirty="0">
                          <a:solidFill>
                            <a:srgbClr val="FFFFFF"/>
                          </a:solidFill>
                          <a:latin typeface="Calibri"/>
                          <a:cs typeface="Calibri"/>
                        </a:rPr>
                        <a:t>Adoption</a:t>
                      </a:r>
                      <a:endParaRPr sz="700">
                        <a:latin typeface="Calibri"/>
                        <a:cs typeface="Calibri"/>
                      </a:endParaRPr>
                    </a:p>
                    <a:p>
                      <a:pPr algn="ctr">
                        <a:lnSpc>
                          <a:spcPct val="100000"/>
                        </a:lnSpc>
                        <a:spcBef>
                          <a:spcPts val="120"/>
                        </a:spcBef>
                      </a:pPr>
                      <a:r>
                        <a:rPr sz="700" b="1" spc="-20" dirty="0">
                          <a:solidFill>
                            <a:srgbClr val="FFFFFF"/>
                          </a:solidFill>
                          <a:latin typeface="Calibri"/>
                          <a:cs typeface="Calibri"/>
                        </a:rPr>
                        <a:t>Date</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344E5E"/>
                    </a:solidFill>
                  </a:tcPr>
                </a:tc>
                <a:tc>
                  <a:txBody>
                    <a:bodyPr/>
                    <a:lstStyle/>
                    <a:p>
                      <a:pPr algn="ctr">
                        <a:lnSpc>
                          <a:spcPct val="100000"/>
                        </a:lnSpc>
                        <a:spcBef>
                          <a:spcPts val="700"/>
                        </a:spcBef>
                      </a:pPr>
                      <a:r>
                        <a:rPr sz="700" b="1" dirty="0">
                          <a:solidFill>
                            <a:srgbClr val="FFFFFF"/>
                          </a:solidFill>
                          <a:latin typeface="Calibri"/>
                          <a:cs typeface="Calibri"/>
                        </a:rPr>
                        <a:t>Planned</a:t>
                      </a:r>
                      <a:r>
                        <a:rPr sz="700" b="1" spc="-25" dirty="0">
                          <a:solidFill>
                            <a:srgbClr val="FFFFFF"/>
                          </a:solidFill>
                          <a:latin typeface="Calibri"/>
                          <a:cs typeface="Calibri"/>
                        </a:rPr>
                        <a:t> </a:t>
                      </a:r>
                      <a:r>
                        <a:rPr sz="700" b="1" dirty="0">
                          <a:solidFill>
                            <a:srgbClr val="FFFFFF"/>
                          </a:solidFill>
                          <a:latin typeface="Calibri"/>
                          <a:cs typeface="Calibri"/>
                        </a:rPr>
                        <a:t>Service</a:t>
                      </a:r>
                      <a:r>
                        <a:rPr sz="700" b="1" spc="-20" dirty="0">
                          <a:solidFill>
                            <a:srgbClr val="FFFFFF"/>
                          </a:solidFill>
                          <a:latin typeface="Calibri"/>
                          <a:cs typeface="Calibri"/>
                        </a:rPr>
                        <a:t> </a:t>
                      </a:r>
                      <a:r>
                        <a:rPr sz="700" b="1" spc="-10" dirty="0">
                          <a:solidFill>
                            <a:srgbClr val="FFFFFF"/>
                          </a:solidFill>
                          <a:latin typeface="Calibri"/>
                          <a:cs typeface="Calibri"/>
                        </a:rPr>
                        <a:t>Review</a:t>
                      </a:r>
                      <a:r>
                        <a:rPr sz="700" b="1" spc="-20" dirty="0">
                          <a:solidFill>
                            <a:srgbClr val="FFFFFF"/>
                          </a:solidFill>
                          <a:latin typeface="Calibri"/>
                          <a:cs typeface="Calibri"/>
                        </a:rPr>
                        <a:t> </a:t>
                      </a:r>
                      <a:r>
                        <a:rPr sz="700" b="1" dirty="0">
                          <a:solidFill>
                            <a:srgbClr val="FFFFFF"/>
                          </a:solidFill>
                          <a:latin typeface="Calibri"/>
                          <a:cs typeface="Calibri"/>
                        </a:rPr>
                        <a:t>and</a:t>
                      </a:r>
                      <a:r>
                        <a:rPr sz="700" b="1" spc="-20" dirty="0">
                          <a:solidFill>
                            <a:srgbClr val="FFFFFF"/>
                          </a:solidFill>
                          <a:latin typeface="Calibri"/>
                          <a:cs typeface="Calibri"/>
                        </a:rPr>
                        <a:t> </a:t>
                      </a:r>
                      <a:r>
                        <a:rPr sz="700" b="1" spc="-10" dirty="0">
                          <a:solidFill>
                            <a:srgbClr val="FFFFFF"/>
                          </a:solidFill>
                          <a:latin typeface="Calibri"/>
                          <a:cs typeface="Calibri"/>
                        </a:rPr>
                        <a:t>Notes</a:t>
                      </a:r>
                      <a:endParaRPr sz="700">
                        <a:latin typeface="Calibri"/>
                        <a:cs typeface="Calibri"/>
                      </a:endParaRPr>
                    </a:p>
                  </a:txBody>
                  <a:tcPr marL="0" marR="0" marT="6061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344E5E"/>
                    </a:solidFill>
                  </a:tcPr>
                </a:tc>
                <a:extLst>
                  <a:ext uri="{0D108BD9-81ED-4DB2-BD59-A6C34878D82A}">
                    <a16:rowId xmlns:a16="http://schemas.microsoft.com/office/drawing/2014/main" val="10000"/>
                  </a:ext>
                </a:extLst>
              </a:tr>
              <a:tr h="193163">
                <a:tc>
                  <a:txBody>
                    <a:bodyPr/>
                    <a:lstStyle/>
                    <a:p>
                      <a:pPr marL="3810" algn="ctr">
                        <a:lnSpc>
                          <a:spcPts val="1300"/>
                        </a:lnSpc>
                      </a:pPr>
                      <a:r>
                        <a:rPr sz="700" spc="-50" dirty="0">
                          <a:latin typeface="Calibri"/>
                          <a:cs typeface="Calibri"/>
                        </a:rPr>
                        <a:t>1</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9850">
                        <a:lnSpc>
                          <a:spcPts val="1300"/>
                        </a:lnSpc>
                      </a:pPr>
                      <a:r>
                        <a:rPr sz="700" dirty="0">
                          <a:latin typeface="Calibri"/>
                          <a:cs typeface="Calibri"/>
                        </a:rPr>
                        <a:t>Auburn</a:t>
                      </a:r>
                      <a:r>
                        <a:rPr sz="700" spc="-40" dirty="0">
                          <a:latin typeface="Calibri"/>
                          <a:cs typeface="Calibri"/>
                        </a:rPr>
                        <a:t> </a:t>
                      </a:r>
                      <a:r>
                        <a:rPr sz="700" dirty="0">
                          <a:latin typeface="Calibri"/>
                          <a:cs typeface="Calibri"/>
                        </a:rPr>
                        <a:t>Recreation</a:t>
                      </a:r>
                      <a:r>
                        <a:rPr sz="700" spc="-40" dirty="0">
                          <a:latin typeface="Calibri"/>
                          <a:cs typeface="Calibri"/>
                        </a:rPr>
                        <a:t> </a:t>
                      </a:r>
                      <a:r>
                        <a:rPr sz="700" spc="-10" dirty="0">
                          <a:latin typeface="Calibri"/>
                          <a:cs typeface="Calibri"/>
                        </a:rPr>
                        <a:t>District</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300"/>
                        </a:lnSpc>
                      </a:pPr>
                      <a:r>
                        <a:rPr sz="700" spc="-20" dirty="0">
                          <a:latin typeface="Calibri"/>
                          <a:cs typeface="Calibri"/>
                        </a:rPr>
                        <a:t>None</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R="26034" algn="ctr">
                        <a:lnSpc>
                          <a:spcPts val="1300"/>
                        </a:lnSpc>
                      </a:pPr>
                      <a:r>
                        <a:rPr sz="700" dirty="0">
                          <a:latin typeface="Calibri"/>
                          <a:cs typeface="Calibri"/>
                        </a:rPr>
                        <a:t>Needs</a:t>
                      </a:r>
                      <a:r>
                        <a:rPr sz="700" spc="-20" dirty="0">
                          <a:latin typeface="Calibri"/>
                          <a:cs typeface="Calibri"/>
                        </a:rPr>
                        <a:t> </a:t>
                      </a:r>
                      <a:r>
                        <a:rPr sz="700" dirty="0">
                          <a:latin typeface="Calibri"/>
                          <a:cs typeface="Calibri"/>
                        </a:rPr>
                        <a:t>to</a:t>
                      </a:r>
                      <a:r>
                        <a:rPr sz="700" spc="-15" dirty="0">
                          <a:latin typeface="Calibri"/>
                          <a:cs typeface="Calibri"/>
                        </a:rPr>
                        <a:t> </a:t>
                      </a:r>
                      <a:r>
                        <a:rPr sz="700" dirty="0">
                          <a:latin typeface="Calibri"/>
                          <a:cs typeface="Calibri"/>
                        </a:rPr>
                        <a:t>be</a:t>
                      </a:r>
                      <a:r>
                        <a:rPr sz="700" spc="-20" dirty="0">
                          <a:latin typeface="Calibri"/>
                          <a:cs typeface="Calibri"/>
                        </a:rPr>
                        <a:t> </a:t>
                      </a:r>
                      <a:r>
                        <a:rPr sz="700" spc="-10" dirty="0">
                          <a:latin typeface="Calibri"/>
                          <a:cs typeface="Calibri"/>
                        </a:rPr>
                        <a:t>scheduled</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FF9999"/>
                    </a:solidFill>
                  </a:tcPr>
                </a:tc>
                <a:extLst>
                  <a:ext uri="{0D108BD9-81ED-4DB2-BD59-A6C34878D82A}">
                    <a16:rowId xmlns:a16="http://schemas.microsoft.com/office/drawing/2014/main" val="10001"/>
                  </a:ext>
                </a:extLst>
              </a:tr>
              <a:tr h="193163">
                <a:tc>
                  <a:txBody>
                    <a:bodyPr/>
                    <a:lstStyle/>
                    <a:p>
                      <a:pPr marL="3810" algn="ctr">
                        <a:lnSpc>
                          <a:spcPts val="1300"/>
                        </a:lnSpc>
                      </a:pPr>
                      <a:r>
                        <a:rPr sz="700" spc="-50" dirty="0">
                          <a:latin typeface="Calibri"/>
                          <a:cs typeface="Calibri"/>
                        </a:rPr>
                        <a:t>2</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9850">
                        <a:lnSpc>
                          <a:spcPts val="1300"/>
                        </a:lnSpc>
                      </a:pPr>
                      <a:r>
                        <a:rPr sz="700" dirty="0">
                          <a:latin typeface="Calibri"/>
                          <a:cs typeface="Calibri"/>
                        </a:rPr>
                        <a:t>Auburn</a:t>
                      </a:r>
                      <a:r>
                        <a:rPr sz="700" spc="-40" dirty="0">
                          <a:latin typeface="Calibri"/>
                          <a:cs typeface="Calibri"/>
                        </a:rPr>
                        <a:t> </a:t>
                      </a:r>
                      <a:r>
                        <a:rPr sz="700" dirty="0">
                          <a:latin typeface="Calibri"/>
                          <a:cs typeface="Calibri"/>
                        </a:rPr>
                        <a:t>Valley</a:t>
                      </a:r>
                      <a:r>
                        <a:rPr sz="700" spc="-40" dirty="0">
                          <a:latin typeface="Calibri"/>
                          <a:cs typeface="Calibri"/>
                        </a:rPr>
                        <a:t> </a:t>
                      </a:r>
                      <a:r>
                        <a:rPr sz="700" dirty="0">
                          <a:latin typeface="Calibri"/>
                          <a:cs typeface="Calibri"/>
                        </a:rPr>
                        <a:t>Community</a:t>
                      </a:r>
                      <a:r>
                        <a:rPr sz="700" spc="-35" dirty="0">
                          <a:latin typeface="Calibri"/>
                          <a:cs typeface="Calibri"/>
                        </a:rPr>
                        <a:t> </a:t>
                      </a:r>
                      <a:r>
                        <a:rPr sz="700" dirty="0">
                          <a:latin typeface="Calibri"/>
                          <a:cs typeface="Calibri"/>
                        </a:rPr>
                        <a:t>Services</a:t>
                      </a:r>
                      <a:r>
                        <a:rPr sz="700" spc="-40" dirty="0">
                          <a:latin typeface="Calibri"/>
                          <a:cs typeface="Calibri"/>
                        </a:rPr>
                        <a:t> </a:t>
                      </a:r>
                      <a:r>
                        <a:rPr sz="700" spc="-10" dirty="0">
                          <a:latin typeface="Calibri"/>
                          <a:cs typeface="Calibri"/>
                        </a:rPr>
                        <a:t>District</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300"/>
                        </a:lnSpc>
                      </a:pPr>
                      <a:r>
                        <a:rPr sz="700" spc="-20" dirty="0">
                          <a:latin typeface="Calibri"/>
                          <a:cs typeface="Calibri"/>
                        </a:rPr>
                        <a:t>None</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R="26034" algn="ctr">
                        <a:lnSpc>
                          <a:spcPts val="1300"/>
                        </a:lnSpc>
                      </a:pPr>
                      <a:r>
                        <a:rPr sz="700" dirty="0">
                          <a:latin typeface="Calibri"/>
                          <a:cs typeface="Calibri"/>
                        </a:rPr>
                        <a:t>Needs</a:t>
                      </a:r>
                      <a:r>
                        <a:rPr sz="700" spc="-20" dirty="0">
                          <a:latin typeface="Calibri"/>
                          <a:cs typeface="Calibri"/>
                        </a:rPr>
                        <a:t> </a:t>
                      </a:r>
                      <a:r>
                        <a:rPr sz="700" dirty="0">
                          <a:latin typeface="Calibri"/>
                          <a:cs typeface="Calibri"/>
                        </a:rPr>
                        <a:t>to</a:t>
                      </a:r>
                      <a:r>
                        <a:rPr sz="700" spc="-15" dirty="0">
                          <a:latin typeface="Calibri"/>
                          <a:cs typeface="Calibri"/>
                        </a:rPr>
                        <a:t> </a:t>
                      </a:r>
                      <a:r>
                        <a:rPr sz="700" dirty="0">
                          <a:latin typeface="Calibri"/>
                          <a:cs typeface="Calibri"/>
                        </a:rPr>
                        <a:t>be</a:t>
                      </a:r>
                      <a:r>
                        <a:rPr sz="700" spc="-20" dirty="0">
                          <a:latin typeface="Calibri"/>
                          <a:cs typeface="Calibri"/>
                        </a:rPr>
                        <a:t> </a:t>
                      </a:r>
                      <a:r>
                        <a:rPr sz="700" spc="-10" dirty="0">
                          <a:latin typeface="Calibri"/>
                          <a:cs typeface="Calibri"/>
                        </a:rPr>
                        <a:t>scheduled</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FF9999"/>
                    </a:solidFill>
                  </a:tcPr>
                </a:tc>
                <a:extLst>
                  <a:ext uri="{0D108BD9-81ED-4DB2-BD59-A6C34878D82A}">
                    <a16:rowId xmlns:a16="http://schemas.microsoft.com/office/drawing/2014/main" val="10002"/>
                  </a:ext>
                </a:extLst>
              </a:tr>
              <a:tr h="171439">
                <a:tc>
                  <a:txBody>
                    <a:bodyPr/>
                    <a:lstStyle/>
                    <a:p>
                      <a:pPr marL="3810" algn="ctr">
                        <a:lnSpc>
                          <a:spcPct val="100000"/>
                        </a:lnSpc>
                        <a:spcBef>
                          <a:spcPts val="5"/>
                        </a:spcBef>
                      </a:pPr>
                      <a:r>
                        <a:rPr sz="700" spc="-50" dirty="0">
                          <a:latin typeface="Calibri"/>
                          <a:cs typeface="Calibri"/>
                        </a:rPr>
                        <a:t>3</a:t>
                      </a:r>
                      <a:endParaRPr sz="700">
                        <a:latin typeface="Calibri"/>
                        <a:cs typeface="Calibri"/>
                      </a:endParaRPr>
                    </a:p>
                  </a:txBody>
                  <a:tcPr marL="0" marR="0" marT="433"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9850">
                        <a:lnSpc>
                          <a:spcPct val="100000"/>
                        </a:lnSpc>
                        <a:spcBef>
                          <a:spcPts val="5"/>
                        </a:spcBef>
                      </a:pPr>
                      <a:r>
                        <a:rPr sz="700" dirty="0">
                          <a:latin typeface="Calibri"/>
                          <a:cs typeface="Calibri"/>
                        </a:rPr>
                        <a:t>Colfax</a:t>
                      </a:r>
                      <a:r>
                        <a:rPr sz="700" spc="-45" dirty="0">
                          <a:latin typeface="Calibri"/>
                          <a:cs typeface="Calibri"/>
                        </a:rPr>
                        <a:t> </a:t>
                      </a:r>
                      <a:r>
                        <a:rPr sz="700" dirty="0">
                          <a:latin typeface="Calibri"/>
                          <a:cs typeface="Calibri"/>
                        </a:rPr>
                        <a:t>Cemetery</a:t>
                      </a:r>
                      <a:r>
                        <a:rPr sz="700" spc="-45" dirty="0">
                          <a:latin typeface="Calibri"/>
                          <a:cs typeface="Calibri"/>
                        </a:rPr>
                        <a:t> </a:t>
                      </a:r>
                      <a:r>
                        <a:rPr sz="700" spc="-10" dirty="0">
                          <a:latin typeface="Calibri"/>
                          <a:cs typeface="Calibri"/>
                        </a:rPr>
                        <a:t>District</a:t>
                      </a:r>
                      <a:endParaRPr sz="700">
                        <a:latin typeface="Calibri"/>
                        <a:cs typeface="Calibri"/>
                      </a:endParaRPr>
                    </a:p>
                  </a:txBody>
                  <a:tcPr marL="0" marR="0" marT="433"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5"/>
                        </a:spcBef>
                      </a:pPr>
                      <a:r>
                        <a:rPr sz="700" spc="-20" dirty="0">
                          <a:latin typeface="Calibri"/>
                          <a:cs typeface="Calibri"/>
                        </a:rPr>
                        <a:t>None</a:t>
                      </a:r>
                      <a:endParaRPr sz="700">
                        <a:latin typeface="Calibri"/>
                        <a:cs typeface="Calibri"/>
                      </a:endParaRPr>
                    </a:p>
                  </a:txBody>
                  <a:tcPr marL="0" marR="0" marT="433"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5"/>
                        </a:spcBef>
                      </a:pPr>
                      <a:r>
                        <a:rPr sz="700" dirty="0">
                          <a:latin typeface="Calibri"/>
                          <a:cs typeface="Calibri"/>
                        </a:rPr>
                        <a:t>Admin</a:t>
                      </a:r>
                      <a:r>
                        <a:rPr sz="700" spc="-20" dirty="0">
                          <a:latin typeface="Calibri"/>
                          <a:cs typeface="Calibri"/>
                        </a:rPr>
                        <a:t> </a:t>
                      </a:r>
                      <a:r>
                        <a:rPr sz="700" dirty="0">
                          <a:latin typeface="Calibri"/>
                          <a:cs typeface="Calibri"/>
                        </a:rPr>
                        <a:t>Draft</a:t>
                      </a:r>
                      <a:r>
                        <a:rPr sz="700" spc="-20" dirty="0">
                          <a:latin typeface="Calibri"/>
                          <a:cs typeface="Calibri"/>
                        </a:rPr>
                        <a:t> </a:t>
                      </a:r>
                      <a:r>
                        <a:rPr sz="700" dirty="0">
                          <a:latin typeface="Calibri"/>
                          <a:cs typeface="Calibri"/>
                        </a:rPr>
                        <a:t>In</a:t>
                      </a:r>
                      <a:r>
                        <a:rPr sz="700" spc="-15" dirty="0">
                          <a:latin typeface="Calibri"/>
                          <a:cs typeface="Calibri"/>
                        </a:rPr>
                        <a:t> </a:t>
                      </a:r>
                      <a:r>
                        <a:rPr sz="700" spc="-10" dirty="0">
                          <a:latin typeface="Calibri"/>
                          <a:cs typeface="Calibri"/>
                        </a:rPr>
                        <a:t>Progress</a:t>
                      </a:r>
                      <a:endParaRPr sz="700">
                        <a:latin typeface="Calibri"/>
                        <a:cs typeface="Calibri"/>
                      </a:endParaRPr>
                    </a:p>
                  </a:txBody>
                  <a:tcPr marL="0" marR="0" marT="433"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E5A2"/>
                    </a:solidFill>
                  </a:tcPr>
                </a:tc>
                <a:extLst>
                  <a:ext uri="{0D108BD9-81ED-4DB2-BD59-A6C34878D82A}">
                    <a16:rowId xmlns:a16="http://schemas.microsoft.com/office/drawing/2014/main" val="10003"/>
                  </a:ext>
                </a:extLst>
              </a:tr>
              <a:tr h="373004">
                <a:tc>
                  <a:txBody>
                    <a:bodyPr/>
                    <a:lstStyle/>
                    <a:p>
                      <a:pPr marL="3810" algn="ctr">
                        <a:lnSpc>
                          <a:spcPct val="100000"/>
                        </a:lnSpc>
                        <a:spcBef>
                          <a:spcPts val="700"/>
                        </a:spcBef>
                      </a:pPr>
                      <a:r>
                        <a:rPr sz="700" spc="-50" dirty="0">
                          <a:latin typeface="Calibri"/>
                          <a:cs typeface="Calibri"/>
                        </a:rPr>
                        <a:t>4</a:t>
                      </a:r>
                      <a:endParaRPr sz="700">
                        <a:latin typeface="Calibri"/>
                        <a:cs typeface="Calibri"/>
                      </a:endParaRPr>
                    </a:p>
                  </a:txBody>
                  <a:tcPr marL="0" marR="0" marT="6061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9850">
                        <a:lnSpc>
                          <a:spcPts val="1300"/>
                        </a:lnSpc>
                      </a:pPr>
                      <a:r>
                        <a:rPr sz="700" dirty="0">
                          <a:latin typeface="Calibri"/>
                          <a:cs typeface="Calibri"/>
                        </a:rPr>
                        <a:t>Newcastle,</a:t>
                      </a:r>
                      <a:r>
                        <a:rPr sz="700" spc="-30" dirty="0">
                          <a:latin typeface="Calibri"/>
                          <a:cs typeface="Calibri"/>
                        </a:rPr>
                        <a:t> </a:t>
                      </a:r>
                      <a:r>
                        <a:rPr sz="700" dirty="0">
                          <a:latin typeface="Calibri"/>
                          <a:cs typeface="Calibri"/>
                        </a:rPr>
                        <a:t>Rocklin,</a:t>
                      </a:r>
                      <a:r>
                        <a:rPr sz="700" spc="-30" dirty="0">
                          <a:latin typeface="Calibri"/>
                          <a:cs typeface="Calibri"/>
                        </a:rPr>
                        <a:t> </a:t>
                      </a:r>
                      <a:r>
                        <a:rPr sz="700" dirty="0">
                          <a:latin typeface="Calibri"/>
                          <a:cs typeface="Calibri"/>
                        </a:rPr>
                        <a:t>Gold</a:t>
                      </a:r>
                      <a:r>
                        <a:rPr sz="700" spc="-30" dirty="0">
                          <a:latin typeface="Calibri"/>
                          <a:cs typeface="Calibri"/>
                        </a:rPr>
                        <a:t> </a:t>
                      </a:r>
                      <a:r>
                        <a:rPr sz="700" dirty="0">
                          <a:latin typeface="Calibri"/>
                          <a:cs typeface="Calibri"/>
                        </a:rPr>
                        <a:t>Hill</a:t>
                      </a:r>
                      <a:r>
                        <a:rPr sz="700" spc="-30" dirty="0">
                          <a:latin typeface="Calibri"/>
                          <a:cs typeface="Calibri"/>
                        </a:rPr>
                        <a:t> </a:t>
                      </a:r>
                      <a:r>
                        <a:rPr sz="700" spc="-10" dirty="0">
                          <a:latin typeface="Calibri"/>
                          <a:cs typeface="Calibri"/>
                        </a:rPr>
                        <a:t>Cemetery</a:t>
                      </a:r>
                      <a:endParaRPr sz="700">
                        <a:latin typeface="Calibri"/>
                        <a:cs typeface="Calibri"/>
                      </a:endParaRPr>
                    </a:p>
                    <a:p>
                      <a:pPr marL="69850">
                        <a:lnSpc>
                          <a:spcPct val="100000"/>
                        </a:lnSpc>
                        <a:spcBef>
                          <a:spcPts val="120"/>
                        </a:spcBef>
                      </a:pPr>
                      <a:r>
                        <a:rPr sz="700" spc="-10" dirty="0">
                          <a:latin typeface="Calibri"/>
                          <a:cs typeface="Calibri"/>
                        </a:rPr>
                        <a:t>District</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700"/>
                        </a:spcBef>
                      </a:pPr>
                      <a:r>
                        <a:rPr sz="700" spc="-20" dirty="0">
                          <a:latin typeface="Calibri"/>
                          <a:cs typeface="Calibri"/>
                        </a:rPr>
                        <a:t>None</a:t>
                      </a:r>
                      <a:endParaRPr sz="700">
                        <a:latin typeface="Calibri"/>
                        <a:cs typeface="Calibri"/>
                      </a:endParaRPr>
                    </a:p>
                  </a:txBody>
                  <a:tcPr marL="0" marR="0" marT="6061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700"/>
                        </a:spcBef>
                      </a:pPr>
                      <a:r>
                        <a:rPr sz="700" dirty="0">
                          <a:latin typeface="Calibri"/>
                          <a:cs typeface="Calibri"/>
                        </a:rPr>
                        <a:t>Admin</a:t>
                      </a:r>
                      <a:r>
                        <a:rPr sz="700" spc="-20" dirty="0">
                          <a:latin typeface="Calibri"/>
                          <a:cs typeface="Calibri"/>
                        </a:rPr>
                        <a:t> </a:t>
                      </a:r>
                      <a:r>
                        <a:rPr sz="700" dirty="0">
                          <a:latin typeface="Calibri"/>
                          <a:cs typeface="Calibri"/>
                        </a:rPr>
                        <a:t>Draft</a:t>
                      </a:r>
                      <a:r>
                        <a:rPr sz="700" spc="-20" dirty="0">
                          <a:latin typeface="Calibri"/>
                          <a:cs typeface="Calibri"/>
                        </a:rPr>
                        <a:t> </a:t>
                      </a:r>
                      <a:r>
                        <a:rPr sz="700" dirty="0">
                          <a:latin typeface="Calibri"/>
                          <a:cs typeface="Calibri"/>
                        </a:rPr>
                        <a:t>In</a:t>
                      </a:r>
                      <a:r>
                        <a:rPr sz="700" spc="-15" dirty="0">
                          <a:latin typeface="Calibri"/>
                          <a:cs typeface="Calibri"/>
                        </a:rPr>
                        <a:t> </a:t>
                      </a:r>
                      <a:r>
                        <a:rPr sz="700" spc="-10" dirty="0">
                          <a:latin typeface="Calibri"/>
                          <a:cs typeface="Calibri"/>
                        </a:rPr>
                        <a:t>Progress</a:t>
                      </a:r>
                      <a:endParaRPr sz="700">
                        <a:latin typeface="Calibri"/>
                        <a:cs typeface="Calibri"/>
                      </a:endParaRPr>
                    </a:p>
                  </a:txBody>
                  <a:tcPr marL="0" marR="0" marT="6061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E5A2"/>
                    </a:solidFill>
                  </a:tcPr>
                </a:tc>
                <a:extLst>
                  <a:ext uri="{0D108BD9-81ED-4DB2-BD59-A6C34878D82A}">
                    <a16:rowId xmlns:a16="http://schemas.microsoft.com/office/drawing/2014/main" val="10004"/>
                  </a:ext>
                </a:extLst>
              </a:tr>
              <a:tr h="193163">
                <a:tc>
                  <a:txBody>
                    <a:bodyPr/>
                    <a:lstStyle/>
                    <a:p>
                      <a:pPr marL="3810" algn="ctr">
                        <a:lnSpc>
                          <a:spcPts val="1300"/>
                        </a:lnSpc>
                      </a:pPr>
                      <a:r>
                        <a:rPr sz="700" spc="-50" dirty="0">
                          <a:latin typeface="Calibri"/>
                          <a:cs typeface="Calibri"/>
                        </a:rPr>
                        <a:t>5</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9850">
                        <a:lnSpc>
                          <a:spcPts val="1300"/>
                        </a:lnSpc>
                      </a:pPr>
                      <a:r>
                        <a:rPr sz="700" dirty="0">
                          <a:latin typeface="Calibri"/>
                          <a:cs typeface="Calibri"/>
                        </a:rPr>
                        <a:t>Placer</a:t>
                      </a:r>
                      <a:r>
                        <a:rPr sz="700" spc="-35" dirty="0">
                          <a:latin typeface="Calibri"/>
                          <a:cs typeface="Calibri"/>
                        </a:rPr>
                        <a:t> </a:t>
                      </a:r>
                      <a:r>
                        <a:rPr sz="700" dirty="0">
                          <a:latin typeface="Calibri"/>
                          <a:cs typeface="Calibri"/>
                        </a:rPr>
                        <a:t>County</a:t>
                      </a:r>
                      <a:r>
                        <a:rPr sz="700" spc="-35" dirty="0">
                          <a:latin typeface="Calibri"/>
                          <a:cs typeface="Calibri"/>
                        </a:rPr>
                        <a:t> </a:t>
                      </a:r>
                      <a:r>
                        <a:rPr sz="700" dirty="0">
                          <a:latin typeface="Calibri"/>
                          <a:cs typeface="Calibri"/>
                        </a:rPr>
                        <a:t>Cemetery</a:t>
                      </a:r>
                      <a:r>
                        <a:rPr sz="700" spc="-30" dirty="0">
                          <a:latin typeface="Calibri"/>
                          <a:cs typeface="Calibri"/>
                        </a:rPr>
                        <a:t> </a:t>
                      </a:r>
                      <a:r>
                        <a:rPr sz="700" dirty="0">
                          <a:latin typeface="Calibri"/>
                          <a:cs typeface="Calibri"/>
                        </a:rPr>
                        <a:t>District</a:t>
                      </a:r>
                      <a:r>
                        <a:rPr sz="700" spc="-35" dirty="0">
                          <a:latin typeface="Calibri"/>
                          <a:cs typeface="Calibri"/>
                        </a:rPr>
                        <a:t> </a:t>
                      </a:r>
                      <a:r>
                        <a:rPr sz="700" spc="-50" dirty="0">
                          <a:latin typeface="Calibri"/>
                          <a:cs typeface="Calibri"/>
                        </a:rPr>
                        <a:t>1</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300"/>
                        </a:lnSpc>
                      </a:pPr>
                      <a:r>
                        <a:rPr sz="700" spc="-20" dirty="0">
                          <a:latin typeface="Calibri"/>
                          <a:cs typeface="Calibri"/>
                        </a:rPr>
                        <a:t>None</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300"/>
                        </a:lnSpc>
                      </a:pPr>
                      <a:r>
                        <a:rPr sz="700" dirty="0">
                          <a:latin typeface="Calibri"/>
                          <a:cs typeface="Calibri"/>
                        </a:rPr>
                        <a:t>Admin</a:t>
                      </a:r>
                      <a:r>
                        <a:rPr sz="700" spc="-20" dirty="0">
                          <a:latin typeface="Calibri"/>
                          <a:cs typeface="Calibri"/>
                        </a:rPr>
                        <a:t> </a:t>
                      </a:r>
                      <a:r>
                        <a:rPr sz="700" dirty="0">
                          <a:latin typeface="Calibri"/>
                          <a:cs typeface="Calibri"/>
                        </a:rPr>
                        <a:t>Draft</a:t>
                      </a:r>
                      <a:r>
                        <a:rPr sz="700" spc="-20" dirty="0">
                          <a:latin typeface="Calibri"/>
                          <a:cs typeface="Calibri"/>
                        </a:rPr>
                        <a:t> </a:t>
                      </a:r>
                      <a:r>
                        <a:rPr sz="700" dirty="0">
                          <a:latin typeface="Calibri"/>
                          <a:cs typeface="Calibri"/>
                        </a:rPr>
                        <a:t>In</a:t>
                      </a:r>
                      <a:r>
                        <a:rPr sz="700" spc="-15" dirty="0">
                          <a:latin typeface="Calibri"/>
                          <a:cs typeface="Calibri"/>
                        </a:rPr>
                        <a:t> </a:t>
                      </a:r>
                      <a:r>
                        <a:rPr sz="700" spc="-10" dirty="0">
                          <a:latin typeface="Calibri"/>
                          <a:cs typeface="Calibri"/>
                        </a:rPr>
                        <a:t>Progress</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E5A2"/>
                    </a:solidFill>
                  </a:tcPr>
                </a:tc>
                <a:extLst>
                  <a:ext uri="{0D108BD9-81ED-4DB2-BD59-A6C34878D82A}">
                    <a16:rowId xmlns:a16="http://schemas.microsoft.com/office/drawing/2014/main" val="10005"/>
                  </a:ext>
                </a:extLst>
              </a:tr>
              <a:tr h="193163">
                <a:tc>
                  <a:txBody>
                    <a:bodyPr/>
                    <a:lstStyle/>
                    <a:p>
                      <a:pPr marL="3810" algn="ctr">
                        <a:lnSpc>
                          <a:spcPts val="1300"/>
                        </a:lnSpc>
                      </a:pPr>
                      <a:r>
                        <a:rPr sz="700" spc="-50" dirty="0">
                          <a:latin typeface="Calibri"/>
                          <a:cs typeface="Calibri"/>
                        </a:rPr>
                        <a:t>6</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9850">
                        <a:lnSpc>
                          <a:spcPts val="1300"/>
                        </a:lnSpc>
                      </a:pPr>
                      <a:r>
                        <a:rPr sz="700" dirty="0">
                          <a:latin typeface="Calibri"/>
                          <a:cs typeface="Calibri"/>
                        </a:rPr>
                        <a:t>Placer</a:t>
                      </a:r>
                      <a:r>
                        <a:rPr sz="700" spc="-25" dirty="0">
                          <a:latin typeface="Calibri"/>
                          <a:cs typeface="Calibri"/>
                        </a:rPr>
                        <a:t> </a:t>
                      </a:r>
                      <a:r>
                        <a:rPr sz="700" dirty="0">
                          <a:latin typeface="Calibri"/>
                          <a:cs typeface="Calibri"/>
                        </a:rPr>
                        <a:t>Mosquito</a:t>
                      </a:r>
                      <a:r>
                        <a:rPr sz="700" spc="-20" dirty="0">
                          <a:latin typeface="Calibri"/>
                          <a:cs typeface="Calibri"/>
                        </a:rPr>
                        <a:t> </a:t>
                      </a:r>
                      <a:r>
                        <a:rPr sz="700" dirty="0">
                          <a:latin typeface="Calibri"/>
                          <a:cs typeface="Calibri"/>
                        </a:rPr>
                        <a:t>Vector</a:t>
                      </a:r>
                      <a:r>
                        <a:rPr sz="700" spc="-20" dirty="0">
                          <a:latin typeface="Calibri"/>
                          <a:cs typeface="Calibri"/>
                        </a:rPr>
                        <a:t> </a:t>
                      </a:r>
                      <a:r>
                        <a:rPr sz="700" dirty="0">
                          <a:latin typeface="Calibri"/>
                          <a:cs typeface="Calibri"/>
                        </a:rPr>
                        <a:t>Control</a:t>
                      </a:r>
                      <a:r>
                        <a:rPr sz="700" spc="-20" dirty="0">
                          <a:latin typeface="Calibri"/>
                          <a:cs typeface="Calibri"/>
                        </a:rPr>
                        <a:t> </a:t>
                      </a:r>
                      <a:r>
                        <a:rPr sz="700" spc="-10" dirty="0">
                          <a:latin typeface="Calibri"/>
                          <a:cs typeface="Calibri"/>
                        </a:rPr>
                        <a:t>District</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300"/>
                        </a:lnSpc>
                      </a:pPr>
                      <a:r>
                        <a:rPr sz="700" spc="-20" dirty="0">
                          <a:latin typeface="Calibri"/>
                          <a:cs typeface="Calibri"/>
                        </a:rPr>
                        <a:t>None</a:t>
                      </a:r>
                      <a:endParaRPr sz="700" dirty="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R="26034" algn="ctr">
                        <a:lnSpc>
                          <a:spcPts val="1300"/>
                        </a:lnSpc>
                      </a:pPr>
                      <a:r>
                        <a:rPr sz="700" dirty="0">
                          <a:latin typeface="Calibri"/>
                          <a:cs typeface="Calibri"/>
                        </a:rPr>
                        <a:t>Needs</a:t>
                      </a:r>
                      <a:r>
                        <a:rPr sz="700" spc="-20" dirty="0">
                          <a:latin typeface="Calibri"/>
                          <a:cs typeface="Calibri"/>
                        </a:rPr>
                        <a:t> </a:t>
                      </a:r>
                      <a:r>
                        <a:rPr sz="700" dirty="0">
                          <a:latin typeface="Calibri"/>
                          <a:cs typeface="Calibri"/>
                        </a:rPr>
                        <a:t>to</a:t>
                      </a:r>
                      <a:r>
                        <a:rPr sz="700" spc="-15" dirty="0">
                          <a:latin typeface="Calibri"/>
                          <a:cs typeface="Calibri"/>
                        </a:rPr>
                        <a:t> </a:t>
                      </a:r>
                      <a:r>
                        <a:rPr sz="700" dirty="0">
                          <a:latin typeface="Calibri"/>
                          <a:cs typeface="Calibri"/>
                        </a:rPr>
                        <a:t>be</a:t>
                      </a:r>
                      <a:r>
                        <a:rPr sz="700" spc="-20" dirty="0">
                          <a:latin typeface="Calibri"/>
                          <a:cs typeface="Calibri"/>
                        </a:rPr>
                        <a:t> </a:t>
                      </a:r>
                      <a:r>
                        <a:rPr sz="700" spc="-10" dirty="0">
                          <a:latin typeface="Calibri"/>
                          <a:cs typeface="Calibri"/>
                        </a:rPr>
                        <a:t>scheduled</a:t>
                      </a:r>
                      <a:endParaRPr sz="700" dirty="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FF9999"/>
                    </a:solidFill>
                  </a:tcPr>
                </a:tc>
                <a:extLst>
                  <a:ext uri="{0D108BD9-81ED-4DB2-BD59-A6C34878D82A}">
                    <a16:rowId xmlns:a16="http://schemas.microsoft.com/office/drawing/2014/main" val="10006"/>
                  </a:ext>
                </a:extLst>
              </a:tr>
              <a:tr h="193163">
                <a:tc>
                  <a:txBody>
                    <a:bodyPr/>
                    <a:lstStyle/>
                    <a:p>
                      <a:pPr marL="3810" algn="ctr">
                        <a:lnSpc>
                          <a:spcPts val="1300"/>
                        </a:lnSpc>
                      </a:pPr>
                      <a:r>
                        <a:rPr sz="700" spc="-50" dirty="0">
                          <a:latin typeface="Calibri"/>
                          <a:cs typeface="Calibri"/>
                        </a:rPr>
                        <a:t>7</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9850">
                        <a:lnSpc>
                          <a:spcPts val="1300"/>
                        </a:lnSpc>
                      </a:pPr>
                      <a:r>
                        <a:rPr sz="700" dirty="0">
                          <a:latin typeface="Calibri"/>
                          <a:cs typeface="Calibri"/>
                        </a:rPr>
                        <a:t>Roseville</a:t>
                      </a:r>
                      <a:r>
                        <a:rPr sz="700" spc="-50" dirty="0">
                          <a:latin typeface="Calibri"/>
                          <a:cs typeface="Calibri"/>
                        </a:rPr>
                        <a:t> </a:t>
                      </a:r>
                      <a:r>
                        <a:rPr sz="700" dirty="0">
                          <a:latin typeface="Calibri"/>
                          <a:cs typeface="Calibri"/>
                        </a:rPr>
                        <a:t>Cemetery</a:t>
                      </a:r>
                      <a:r>
                        <a:rPr sz="700" spc="-50" dirty="0">
                          <a:latin typeface="Calibri"/>
                          <a:cs typeface="Calibri"/>
                        </a:rPr>
                        <a:t> </a:t>
                      </a:r>
                      <a:r>
                        <a:rPr sz="700" spc="-10" dirty="0">
                          <a:latin typeface="Calibri"/>
                          <a:cs typeface="Calibri"/>
                        </a:rPr>
                        <a:t>District</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300"/>
                        </a:lnSpc>
                      </a:pPr>
                      <a:r>
                        <a:rPr sz="700" spc="-20" dirty="0">
                          <a:latin typeface="Calibri"/>
                          <a:cs typeface="Calibri"/>
                        </a:rPr>
                        <a:t>None</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300"/>
                        </a:lnSpc>
                      </a:pPr>
                      <a:r>
                        <a:rPr sz="700" dirty="0">
                          <a:latin typeface="Calibri"/>
                          <a:cs typeface="Calibri"/>
                        </a:rPr>
                        <a:t>Admin</a:t>
                      </a:r>
                      <a:r>
                        <a:rPr sz="700" spc="-20" dirty="0">
                          <a:latin typeface="Calibri"/>
                          <a:cs typeface="Calibri"/>
                        </a:rPr>
                        <a:t> </a:t>
                      </a:r>
                      <a:r>
                        <a:rPr sz="700" dirty="0">
                          <a:latin typeface="Calibri"/>
                          <a:cs typeface="Calibri"/>
                        </a:rPr>
                        <a:t>Draft</a:t>
                      </a:r>
                      <a:r>
                        <a:rPr sz="700" spc="-20" dirty="0">
                          <a:latin typeface="Calibri"/>
                          <a:cs typeface="Calibri"/>
                        </a:rPr>
                        <a:t> </a:t>
                      </a:r>
                      <a:r>
                        <a:rPr sz="700" dirty="0">
                          <a:latin typeface="Calibri"/>
                          <a:cs typeface="Calibri"/>
                        </a:rPr>
                        <a:t>In</a:t>
                      </a:r>
                      <a:r>
                        <a:rPr sz="700" spc="-15" dirty="0">
                          <a:latin typeface="Calibri"/>
                          <a:cs typeface="Calibri"/>
                        </a:rPr>
                        <a:t> </a:t>
                      </a:r>
                      <a:r>
                        <a:rPr sz="700" spc="-10" dirty="0">
                          <a:latin typeface="Calibri"/>
                          <a:cs typeface="Calibri"/>
                        </a:rPr>
                        <a:t>Progress</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E5A2"/>
                    </a:solidFill>
                  </a:tcPr>
                </a:tc>
                <a:extLst>
                  <a:ext uri="{0D108BD9-81ED-4DB2-BD59-A6C34878D82A}">
                    <a16:rowId xmlns:a16="http://schemas.microsoft.com/office/drawing/2014/main" val="10007"/>
                  </a:ext>
                </a:extLst>
              </a:tr>
              <a:tr h="193163">
                <a:tc>
                  <a:txBody>
                    <a:bodyPr/>
                    <a:lstStyle/>
                    <a:p>
                      <a:pPr marL="3810" algn="ctr">
                        <a:lnSpc>
                          <a:spcPts val="1300"/>
                        </a:lnSpc>
                      </a:pPr>
                      <a:r>
                        <a:rPr sz="700" spc="-50" dirty="0">
                          <a:latin typeface="Calibri"/>
                          <a:cs typeface="Calibri"/>
                        </a:rPr>
                        <a:t>8</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9850">
                        <a:lnSpc>
                          <a:spcPts val="1300"/>
                        </a:lnSpc>
                      </a:pPr>
                      <a:r>
                        <a:rPr sz="700" dirty="0">
                          <a:latin typeface="Calibri"/>
                          <a:cs typeface="Calibri"/>
                        </a:rPr>
                        <a:t>Suburban</a:t>
                      </a:r>
                      <a:r>
                        <a:rPr sz="700" spc="-40" dirty="0">
                          <a:latin typeface="Calibri"/>
                          <a:cs typeface="Calibri"/>
                        </a:rPr>
                        <a:t> </a:t>
                      </a:r>
                      <a:r>
                        <a:rPr sz="700" dirty="0">
                          <a:latin typeface="Calibri"/>
                          <a:cs typeface="Calibri"/>
                        </a:rPr>
                        <a:t>Pines</a:t>
                      </a:r>
                      <a:r>
                        <a:rPr sz="700" spc="-40" dirty="0">
                          <a:latin typeface="Calibri"/>
                          <a:cs typeface="Calibri"/>
                        </a:rPr>
                        <a:t> </a:t>
                      </a:r>
                      <a:r>
                        <a:rPr sz="700" dirty="0">
                          <a:latin typeface="Calibri"/>
                          <a:cs typeface="Calibri"/>
                        </a:rPr>
                        <a:t>Community</a:t>
                      </a:r>
                      <a:r>
                        <a:rPr sz="700" spc="-35" dirty="0">
                          <a:latin typeface="Calibri"/>
                          <a:cs typeface="Calibri"/>
                        </a:rPr>
                        <a:t> </a:t>
                      </a:r>
                      <a:r>
                        <a:rPr sz="700" dirty="0">
                          <a:latin typeface="Calibri"/>
                          <a:cs typeface="Calibri"/>
                        </a:rPr>
                        <a:t>Services</a:t>
                      </a:r>
                      <a:r>
                        <a:rPr sz="700" spc="-40" dirty="0">
                          <a:latin typeface="Calibri"/>
                          <a:cs typeface="Calibri"/>
                        </a:rPr>
                        <a:t> </a:t>
                      </a:r>
                      <a:r>
                        <a:rPr sz="700" spc="-10" dirty="0">
                          <a:latin typeface="Calibri"/>
                          <a:cs typeface="Calibri"/>
                        </a:rPr>
                        <a:t>District</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300"/>
                        </a:lnSpc>
                      </a:pPr>
                      <a:r>
                        <a:rPr sz="700" spc="-20" dirty="0">
                          <a:latin typeface="Calibri"/>
                          <a:cs typeface="Calibri"/>
                        </a:rPr>
                        <a:t>None</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300"/>
                        </a:lnSpc>
                      </a:pPr>
                      <a:r>
                        <a:rPr sz="700" dirty="0">
                          <a:latin typeface="Calibri"/>
                          <a:cs typeface="Calibri"/>
                        </a:rPr>
                        <a:t>Admin</a:t>
                      </a:r>
                      <a:r>
                        <a:rPr sz="700" spc="-20" dirty="0">
                          <a:latin typeface="Calibri"/>
                          <a:cs typeface="Calibri"/>
                        </a:rPr>
                        <a:t> </a:t>
                      </a:r>
                      <a:r>
                        <a:rPr sz="700" dirty="0">
                          <a:latin typeface="Calibri"/>
                          <a:cs typeface="Calibri"/>
                        </a:rPr>
                        <a:t>Draft</a:t>
                      </a:r>
                      <a:r>
                        <a:rPr sz="700" spc="-20" dirty="0">
                          <a:latin typeface="Calibri"/>
                          <a:cs typeface="Calibri"/>
                        </a:rPr>
                        <a:t> </a:t>
                      </a:r>
                      <a:r>
                        <a:rPr sz="700" dirty="0">
                          <a:latin typeface="Calibri"/>
                          <a:cs typeface="Calibri"/>
                        </a:rPr>
                        <a:t>In</a:t>
                      </a:r>
                      <a:r>
                        <a:rPr sz="700" spc="-15" dirty="0">
                          <a:latin typeface="Calibri"/>
                          <a:cs typeface="Calibri"/>
                        </a:rPr>
                        <a:t> </a:t>
                      </a:r>
                      <a:r>
                        <a:rPr sz="700" spc="-10" dirty="0">
                          <a:latin typeface="Calibri"/>
                          <a:cs typeface="Calibri"/>
                        </a:rPr>
                        <a:t>Progress</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E5A2"/>
                    </a:solidFill>
                  </a:tcPr>
                </a:tc>
                <a:extLst>
                  <a:ext uri="{0D108BD9-81ED-4DB2-BD59-A6C34878D82A}">
                    <a16:rowId xmlns:a16="http://schemas.microsoft.com/office/drawing/2014/main" val="10008"/>
                  </a:ext>
                </a:extLst>
              </a:tr>
              <a:tr h="193163">
                <a:tc>
                  <a:txBody>
                    <a:bodyPr/>
                    <a:lstStyle/>
                    <a:p>
                      <a:pPr marL="3810" algn="ctr">
                        <a:lnSpc>
                          <a:spcPts val="1300"/>
                        </a:lnSpc>
                      </a:pPr>
                      <a:r>
                        <a:rPr sz="700" spc="-50" dirty="0">
                          <a:latin typeface="Calibri"/>
                          <a:cs typeface="Calibri"/>
                        </a:rPr>
                        <a:t>9</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9850">
                        <a:lnSpc>
                          <a:spcPts val="1300"/>
                        </a:lnSpc>
                      </a:pPr>
                      <a:r>
                        <a:rPr sz="700" spc="-10" dirty="0">
                          <a:latin typeface="Calibri"/>
                          <a:cs typeface="Calibri"/>
                        </a:rPr>
                        <a:t>Tahoe-</a:t>
                      </a:r>
                      <a:r>
                        <a:rPr sz="700" dirty="0">
                          <a:latin typeface="Calibri"/>
                          <a:cs typeface="Calibri"/>
                        </a:rPr>
                        <a:t>Truckee</a:t>
                      </a:r>
                      <a:r>
                        <a:rPr sz="700" spc="-15" dirty="0">
                          <a:latin typeface="Calibri"/>
                          <a:cs typeface="Calibri"/>
                        </a:rPr>
                        <a:t> </a:t>
                      </a:r>
                      <a:r>
                        <a:rPr sz="700" dirty="0">
                          <a:latin typeface="Calibri"/>
                          <a:cs typeface="Calibri"/>
                        </a:rPr>
                        <a:t>Sanitation</a:t>
                      </a:r>
                      <a:r>
                        <a:rPr sz="700" spc="-15" dirty="0">
                          <a:latin typeface="Calibri"/>
                          <a:cs typeface="Calibri"/>
                        </a:rPr>
                        <a:t> </a:t>
                      </a:r>
                      <a:r>
                        <a:rPr sz="700" spc="-10" dirty="0">
                          <a:latin typeface="Calibri"/>
                          <a:cs typeface="Calibri"/>
                        </a:rPr>
                        <a:t>Agency</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300"/>
                        </a:lnSpc>
                      </a:pPr>
                      <a:r>
                        <a:rPr sz="700" spc="-20" dirty="0">
                          <a:latin typeface="Calibri"/>
                          <a:cs typeface="Calibri"/>
                        </a:rPr>
                        <a:t>None</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R="26034" algn="ctr">
                        <a:lnSpc>
                          <a:spcPts val="1300"/>
                        </a:lnSpc>
                      </a:pPr>
                      <a:r>
                        <a:rPr sz="700" dirty="0">
                          <a:latin typeface="Calibri"/>
                          <a:cs typeface="Calibri"/>
                        </a:rPr>
                        <a:t>Needs</a:t>
                      </a:r>
                      <a:r>
                        <a:rPr sz="700" spc="-20" dirty="0">
                          <a:latin typeface="Calibri"/>
                          <a:cs typeface="Calibri"/>
                        </a:rPr>
                        <a:t> </a:t>
                      </a:r>
                      <a:r>
                        <a:rPr sz="700" dirty="0">
                          <a:latin typeface="Calibri"/>
                          <a:cs typeface="Calibri"/>
                        </a:rPr>
                        <a:t>to</a:t>
                      </a:r>
                      <a:r>
                        <a:rPr sz="700" spc="-15" dirty="0">
                          <a:latin typeface="Calibri"/>
                          <a:cs typeface="Calibri"/>
                        </a:rPr>
                        <a:t> </a:t>
                      </a:r>
                      <a:r>
                        <a:rPr sz="700" dirty="0">
                          <a:latin typeface="Calibri"/>
                          <a:cs typeface="Calibri"/>
                        </a:rPr>
                        <a:t>be</a:t>
                      </a:r>
                      <a:r>
                        <a:rPr sz="700" spc="-20" dirty="0">
                          <a:latin typeface="Calibri"/>
                          <a:cs typeface="Calibri"/>
                        </a:rPr>
                        <a:t> </a:t>
                      </a:r>
                      <a:r>
                        <a:rPr sz="700" spc="-10" dirty="0">
                          <a:latin typeface="Calibri"/>
                          <a:cs typeface="Calibri"/>
                        </a:rPr>
                        <a:t>scheduled</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FF9999"/>
                    </a:solidFill>
                  </a:tcPr>
                </a:tc>
                <a:extLst>
                  <a:ext uri="{0D108BD9-81ED-4DB2-BD59-A6C34878D82A}">
                    <a16:rowId xmlns:a16="http://schemas.microsoft.com/office/drawing/2014/main" val="10009"/>
                  </a:ext>
                </a:extLst>
              </a:tr>
              <a:tr h="373004">
                <a:tc>
                  <a:txBody>
                    <a:bodyPr/>
                    <a:lstStyle/>
                    <a:p>
                      <a:pPr marL="3810" algn="ctr">
                        <a:lnSpc>
                          <a:spcPct val="100000"/>
                        </a:lnSpc>
                        <a:spcBef>
                          <a:spcPts val="700"/>
                        </a:spcBef>
                      </a:pPr>
                      <a:r>
                        <a:rPr sz="700" spc="-25" dirty="0">
                          <a:latin typeface="Calibri"/>
                          <a:cs typeface="Calibri"/>
                        </a:rPr>
                        <a:t>10</a:t>
                      </a:r>
                      <a:endParaRPr sz="700">
                        <a:latin typeface="Calibri"/>
                        <a:cs typeface="Calibri"/>
                      </a:endParaRPr>
                    </a:p>
                  </a:txBody>
                  <a:tcPr marL="0" marR="0" marT="6061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9850">
                        <a:lnSpc>
                          <a:spcPts val="1300"/>
                        </a:lnSpc>
                      </a:pPr>
                      <a:r>
                        <a:rPr sz="700" dirty="0">
                          <a:latin typeface="Calibri"/>
                          <a:cs typeface="Calibri"/>
                        </a:rPr>
                        <a:t>Christian</a:t>
                      </a:r>
                      <a:r>
                        <a:rPr sz="700" spc="-35" dirty="0">
                          <a:latin typeface="Calibri"/>
                          <a:cs typeface="Calibri"/>
                        </a:rPr>
                        <a:t> </a:t>
                      </a:r>
                      <a:r>
                        <a:rPr sz="700" dirty="0">
                          <a:latin typeface="Calibri"/>
                          <a:cs typeface="Calibri"/>
                        </a:rPr>
                        <a:t>Valley</a:t>
                      </a:r>
                      <a:r>
                        <a:rPr sz="700" spc="-35" dirty="0">
                          <a:latin typeface="Calibri"/>
                          <a:cs typeface="Calibri"/>
                        </a:rPr>
                        <a:t> </a:t>
                      </a:r>
                      <a:r>
                        <a:rPr sz="700" dirty="0">
                          <a:latin typeface="Calibri"/>
                          <a:cs typeface="Calibri"/>
                        </a:rPr>
                        <a:t>Park</a:t>
                      </a:r>
                      <a:r>
                        <a:rPr sz="700" spc="-30" dirty="0">
                          <a:latin typeface="Calibri"/>
                          <a:cs typeface="Calibri"/>
                        </a:rPr>
                        <a:t> </a:t>
                      </a:r>
                      <a:r>
                        <a:rPr sz="700" dirty="0">
                          <a:latin typeface="Calibri"/>
                          <a:cs typeface="Calibri"/>
                        </a:rPr>
                        <a:t>Community</a:t>
                      </a:r>
                      <a:r>
                        <a:rPr sz="700" spc="-35" dirty="0">
                          <a:latin typeface="Calibri"/>
                          <a:cs typeface="Calibri"/>
                        </a:rPr>
                        <a:t> </a:t>
                      </a:r>
                      <a:r>
                        <a:rPr sz="700" spc="-10" dirty="0">
                          <a:latin typeface="Calibri"/>
                          <a:cs typeface="Calibri"/>
                        </a:rPr>
                        <a:t>Services</a:t>
                      </a:r>
                      <a:endParaRPr sz="700">
                        <a:latin typeface="Calibri"/>
                        <a:cs typeface="Calibri"/>
                      </a:endParaRPr>
                    </a:p>
                    <a:p>
                      <a:pPr marL="69850">
                        <a:lnSpc>
                          <a:spcPct val="100000"/>
                        </a:lnSpc>
                        <a:spcBef>
                          <a:spcPts val="140"/>
                        </a:spcBef>
                      </a:pPr>
                      <a:r>
                        <a:rPr sz="700" spc="-10" dirty="0">
                          <a:latin typeface="Calibri"/>
                          <a:cs typeface="Calibri"/>
                        </a:rPr>
                        <a:t>District</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700"/>
                        </a:spcBef>
                      </a:pPr>
                      <a:r>
                        <a:rPr sz="700" spc="-20" dirty="0">
                          <a:latin typeface="Calibri"/>
                          <a:cs typeface="Calibri"/>
                        </a:rPr>
                        <a:t>2006</a:t>
                      </a:r>
                      <a:endParaRPr sz="700">
                        <a:latin typeface="Calibri"/>
                        <a:cs typeface="Calibri"/>
                      </a:endParaRPr>
                    </a:p>
                  </a:txBody>
                  <a:tcPr marL="0" marR="0" marT="6061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R="26034" algn="ctr">
                        <a:lnSpc>
                          <a:spcPct val="100000"/>
                        </a:lnSpc>
                        <a:spcBef>
                          <a:spcPts val="700"/>
                        </a:spcBef>
                      </a:pPr>
                      <a:r>
                        <a:rPr sz="700" dirty="0">
                          <a:latin typeface="Calibri"/>
                          <a:cs typeface="Calibri"/>
                        </a:rPr>
                        <a:t>Needs</a:t>
                      </a:r>
                      <a:r>
                        <a:rPr sz="700" spc="-20" dirty="0">
                          <a:latin typeface="Calibri"/>
                          <a:cs typeface="Calibri"/>
                        </a:rPr>
                        <a:t> </a:t>
                      </a:r>
                      <a:r>
                        <a:rPr sz="700" dirty="0">
                          <a:latin typeface="Calibri"/>
                          <a:cs typeface="Calibri"/>
                        </a:rPr>
                        <a:t>to</a:t>
                      </a:r>
                      <a:r>
                        <a:rPr sz="700" spc="-15" dirty="0">
                          <a:latin typeface="Calibri"/>
                          <a:cs typeface="Calibri"/>
                        </a:rPr>
                        <a:t> </a:t>
                      </a:r>
                      <a:r>
                        <a:rPr sz="700" dirty="0">
                          <a:latin typeface="Calibri"/>
                          <a:cs typeface="Calibri"/>
                        </a:rPr>
                        <a:t>be</a:t>
                      </a:r>
                      <a:r>
                        <a:rPr sz="700" spc="-20" dirty="0">
                          <a:latin typeface="Calibri"/>
                          <a:cs typeface="Calibri"/>
                        </a:rPr>
                        <a:t> </a:t>
                      </a:r>
                      <a:r>
                        <a:rPr sz="700" spc="-10" dirty="0">
                          <a:latin typeface="Calibri"/>
                          <a:cs typeface="Calibri"/>
                        </a:rPr>
                        <a:t>scheduled</a:t>
                      </a:r>
                      <a:endParaRPr sz="700">
                        <a:latin typeface="Calibri"/>
                        <a:cs typeface="Calibri"/>
                      </a:endParaRPr>
                    </a:p>
                  </a:txBody>
                  <a:tcPr marL="0" marR="0" marT="6061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FF9999"/>
                    </a:solidFill>
                  </a:tcPr>
                </a:tc>
                <a:extLst>
                  <a:ext uri="{0D108BD9-81ED-4DB2-BD59-A6C34878D82A}">
                    <a16:rowId xmlns:a16="http://schemas.microsoft.com/office/drawing/2014/main" val="10010"/>
                  </a:ext>
                </a:extLst>
              </a:tr>
              <a:tr h="193163">
                <a:tc>
                  <a:txBody>
                    <a:bodyPr/>
                    <a:lstStyle/>
                    <a:p>
                      <a:pPr marL="3810" algn="ctr">
                        <a:lnSpc>
                          <a:spcPts val="1300"/>
                        </a:lnSpc>
                      </a:pPr>
                      <a:r>
                        <a:rPr sz="700" spc="-25" dirty="0">
                          <a:latin typeface="Calibri"/>
                          <a:cs typeface="Calibri"/>
                        </a:rPr>
                        <a:t>11</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9850">
                        <a:lnSpc>
                          <a:spcPts val="1300"/>
                        </a:lnSpc>
                      </a:pPr>
                      <a:r>
                        <a:rPr sz="700" dirty="0">
                          <a:latin typeface="Calibri"/>
                          <a:cs typeface="Calibri"/>
                        </a:rPr>
                        <a:t>Foresthill</a:t>
                      </a:r>
                      <a:r>
                        <a:rPr sz="700" spc="-25" dirty="0">
                          <a:latin typeface="Calibri"/>
                          <a:cs typeface="Calibri"/>
                        </a:rPr>
                        <a:t> </a:t>
                      </a:r>
                      <a:r>
                        <a:rPr sz="700" dirty="0">
                          <a:latin typeface="Calibri"/>
                          <a:cs typeface="Calibri"/>
                        </a:rPr>
                        <a:t>Public</a:t>
                      </a:r>
                      <a:r>
                        <a:rPr sz="700" spc="-25" dirty="0">
                          <a:latin typeface="Calibri"/>
                          <a:cs typeface="Calibri"/>
                        </a:rPr>
                        <a:t> </a:t>
                      </a:r>
                      <a:r>
                        <a:rPr sz="700" dirty="0">
                          <a:latin typeface="Calibri"/>
                          <a:cs typeface="Calibri"/>
                        </a:rPr>
                        <a:t>Utility</a:t>
                      </a:r>
                      <a:r>
                        <a:rPr sz="700" spc="-20" dirty="0">
                          <a:latin typeface="Calibri"/>
                          <a:cs typeface="Calibri"/>
                        </a:rPr>
                        <a:t> </a:t>
                      </a:r>
                      <a:r>
                        <a:rPr sz="700" spc="-10" dirty="0">
                          <a:latin typeface="Calibri"/>
                          <a:cs typeface="Calibri"/>
                        </a:rPr>
                        <a:t>District</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300"/>
                        </a:lnSpc>
                      </a:pPr>
                      <a:r>
                        <a:rPr sz="700" spc="-20" dirty="0">
                          <a:latin typeface="Calibri"/>
                          <a:cs typeface="Calibri"/>
                        </a:rPr>
                        <a:t>2006</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R="26034" algn="ctr">
                        <a:lnSpc>
                          <a:spcPts val="1300"/>
                        </a:lnSpc>
                      </a:pPr>
                      <a:r>
                        <a:rPr sz="700" dirty="0">
                          <a:latin typeface="Calibri"/>
                          <a:cs typeface="Calibri"/>
                        </a:rPr>
                        <a:t>Planned</a:t>
                      </a:r>
                      <a:r>
                        <a:rPr sz="700" spc="-25" dirty="0">
                          <a:latin typeface="Calibri"/>
                          <a:cs typeface="Calibri"/>
                        </a:rPr>
                        <a:t> </a:t>
                      </a:r>
                      <a:r>
                        <a:rPr sz="700" dirty="0">
                          <a:latin typeface="Calibri"/>
                          <a:cs typeface="Calibri"/>
                        </a:rPr>
                        <a:t>for</a:t>
                      </a:r>
                      <a:r>
                        <a:rPr sz="700" spc="-20" dirty="0">
                          <a:latin typeface="Calibri"/>
                          <a:cs typeface="Calibri"/>
                        </a:rPr>
                        <a:t> </a:t>
                      </a:r>
                      <a:r>
                        <a:rPr sz="700" spc="-10" dirty="0">
                          <a:latin typeface="Calibri"/>
                          <a:cs typeface="Calibri"/>
                        </a:rPr>
                        <a:t>2026-</a:t>
                      </a:r>
                      <a:r>
                        <a:rPr sz="700" spc="-20" dirty="0">
                          <a:latin typeface="Calibri"/>
                          <a:cs typeface="Calibri"/>
                        </a:rPr>
                        <a:t>2027</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FFC000"/>
                    </a:solidFill>
                  </a:tcPr>
                </a:tc>
                <a:extLst>
                  <a:ext uri="{0D108BD9-81ED-4DB2-BD59-A6C34878D82A}">
                    <a16:rowId xmlns:a16="http://schemas.microsoft.com/office/drawing/2014/main" val="10011"/>
                  </a:ext>
                </a:extLst>
              </a:tr>
              <a:tr h="193163">
                <a:tc>
                  <a:txBody>
                    <a:bodyPr/>
                    <a:lstStyle/>
                    <a:p>
                      <a:pPr marL="3810" algn="ctr">
                        <a:lnSpc>
                          <a:spcPts val="1300"/>
                        </a:lnSpc>
                      </a:pPr>
                      <a:r>
                        <a:rPr sz="700" spc="-25" dirty="0">
                          <a:latin typeface="Calibri"/>
                          <a:cs typeface="Calibri"/>
                        </a:rPr>
                        <a:t>12</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9850">
                        <a:lnSpc>
                          <a:spcPts val="1300"/>
                        </a:lnSpc>
                      </a:pPr>
                      <a:r>
                        <a:rPr sz="700" dirty="0">
                          <a:latin typeface="Calibri"/>
                          <a:cs typeface="Calibri"/>
                        </a:rPr>
                        <a:t>Heather</a:t>
                      </a:r>
                      <a:r>
                        <a:rPr sz="700" spc="-40" dirty="0">
                          <a:latin typeface="Calibri"/>
                          <a:cs typeface="Calibri"/>
                        </a:rPr>
                        <a:t> </a:t>
                      </a:r>
                      <a:r>
                        <a:rPr sz="700" dirty="0">
                          <a:latin typeface="Calibri"/>
                          <a:cs typeface="Calibri"/>
                        </a:rPr>
                        <a:t>Glen</a:t>
                      </a:r>
                      <a:r>
                        <a:rPr sz="700" spc="-35" dirty="0">
                          <a:latin typeface="Calibri"/>
                          <a:cs typeface="Calibri"/>
                        </a:rPr>
                        <a:t> </a:t>
                      </a:r>
                      <a:r>
                        <a:rPr sz="700" dirty="0">
                          <a:latin typeface="Calibri"/>
                          <a:cs typeface="Calibri"/>
                        </a:rPr>
                        <a:t>Community</a:t>
                      </a:r>
                      <a:r>
                        <a:rPr sz="700" spc="-35" dirty="0">
                          <a:latin typeface="Calibri"/>
                          <a:cs typeface="Calibri"/>
                        </a:rPr>
                        <a:t> </a:t>
                      </a:r>
                      <a:r>
                        <a:rPr sz="700" dirty="0">
                          <a:latin typeface="Calibri"/>
                          <a:cs typeface="Calibri"/>
                        </a:rPr>
                        <a:t>Services</a:t>
                      </a:r>
                      <a:r>
                        <a:rPr sz="700" spc="-40" dirty="0">
                          <a:latin typeface="Calibri"/>
                          <a:cs typeface="Calibri"/>
                        </a:rPr>
                        <a:t> </a:t>
                      </a:r>
                      <a:r>
                        <a:rPr sz="700" spc="-10" dirty="0">
                          <a:latin typeface="Calibri"/>
                          <a:cs typeface="Calibri"/>
                        </a:rPr>
                        <a:t>District</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300"/>
                        </a:lnSpc>
                      </a:pPr>
                      <a:r>
                        <a:rPr sz="700" spc="-20" dirty="0">
                          <a:latin typeface="Calibri"/>
                          <a:cs typeface="Calibri"/>
                        </a:rPr>
                        <a:t>2006</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300"/>
                        </a:lnSpc>
                      </a:pPr>
                      <a:r>
                        <a:rPr sz="700" dirty="0">
                          <a:latin typeface="Calibri"/>
                          <a:cs typeface="Calibri"/>
                        </a:rPr>
                        <a:t>Admin</a:t>
                      </a:r>
                      <a:r>
                        <a:rPr sz="700" spc="-20" dirty="0">
                          <a:latin typeface="Calibri"/>
                          <a:cs typeface="Calibri"/>
                        </a:rPr>
                        <a:t> </a:t>
                      </a:r>
                      <a:r>
                        <a:rPr sz="700" dirty="0">
                          <a:latin typeface="Calibri"/>
                          <a:cs typeface="Calibri"/>
                        </a:rPr>
                        <a:t>Draft</a:t>
                      </a:r>
                      <a:r>
                        <a:rPr sz="700" spc="-20" dirty="0">
                          <a:latin typeface="Calibri"/>
                          <a:cs typeface="Calibri"/>
                        </a:rPr>
                        <a:t> </a:t>
                      </a:r>
                      <a:r>
                        <a:rPr sz="700" dirty="0">
                          <a:latin typeface="Calibri"/>
                          <a:cs typeface="Calibri"/>
                        </a:rPr>
                        <a:t>In</a:t>
                      </a:r>
                      <a:r>
                        <a:rPr sz="700" spc="-15" dirty="0">
                          <a:latin typeface="Calibri"/>
                          <a:cs typeface="Calibri"/>
                        </a:rPr>
                        <a:t> </a:t>
                      </a:r>
                      <a:r>
                        <a:rPr sz="700" spc="-10" dirty="0">
                          <a:latin typeface="Calibri"/>
                          <a:cs typeface="Calibri"/>
                        </a:rPr>
                        <a:t>Progress</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E5A2"/>
                    </a:solidFill>
                  </a:tcPr>
                </a:tc>
                <a:extLst>
                  <a:ext uri="{0D108BD9-81ED-4DB2-BD59-A6C34878D82A}">
                    <a16:rowId xmlns:a16="http://schemas.microsoft.com/office/drawing/2014/main" val="10012"/>
                  </a:ext>
                </a:extLst>
              </a:tr>
              <a:tr h="193163">
                <a:tc>
                  <a:txBody>
                    <a:bodyPr/>
                    <a:lstStyle/>
                    <a:p>
                      <a:pPr marL="3810" algn="ctr">
                        <a:lnSpc>
                          <a:spcPts val="1300"/>
                        </a:lnSpc>
                      </a:pPr>
                      <a:r>
                        <a:rPr sz="700" spc="-25" dirty="0">
                          <a:latin typeface="Calibri"/>
                          <a:cs typeface="Calibri"/>
                        </a:rPr>
                        <a:t>13</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9850">
                        <a:lnSpc>
                          <a:spcPts val="1300"/>
                        </a:lnSpc>
                      </a:pPr>
                      <a:r>
                        <a:rPr sz="700" dirty="0">
                          <a:latin typeface="Calibri"/>
                          <a:cs typeface="Calibri"/>
                        </a:rPr>
                        <a:t>Meadow</a:t>
                      </a:r>
                      <a:r>
                        <a:rPr sz="700" spc="-25" dirty="0">
                          <a:latin typeface="Calibri"/>
                          <a:cs typeface="Calibri"/>
                        </a:rPr>
                        <a:t> </a:t>
                      </a:r>
                      <a:r>
                        <a:rPr sz="700" dirty="0">
                          <a:latin typeface="Calibri"/>
                          <a:cs typeface="Calibri"/>
                        </a:rPr>
                        <a:t>Vista</a:t>
                      </a:r>
                      <a:r>
                        <a:rPr sz="700" spc="-20" dirty="0">
                          <a:latin typeface="Calibri"/>
                          <a:cs typeface="Calibri"/>
                        </a:rPr>
                        <a:t> </a:t>
                      </a:r>
                      <a:r>
                        <a:rPr sz="700" dirty="0">
                          <a:latin typeface="Calibri"/>
                          <a:cs typeface="Calibri"/>
                        </a:rPr>
                        <a:t>County</a:t>
                      </a:r>
                      <a:r>
                        <a:rPr sz="700" spc="-20" dirty="0">
                          <a:latin typeface="Calibri"/>
                          <a:cs typeface="Calibri"/>
                        </a:rPr>
                        <a:t> </a:t>
                      </a:r>
                      <a:r>
                        <a:rPr sz="700" dirty="0">
                          <a:latin typeface="Calibri"/>
                          <a:cs typeface="Calibri"/>
                        </a:rPr>
                        <a:t>Water</a:t>
                      </a:r>
                      <a:r>
                        <a:rPr sz="700" spc="-20" dirty="0">
                          <a:latin typeface="Calibri"/>
                          <a:cs typeface="Calibri"/>
                        </a:rPr>
                        <a:t> </a:t>
                      </a:r>
                      <a:r>
                        <a:rPr sz="700" spc="-10" dirty="0">
                          <a:latin typeface="Calibri"/>
                          <a:cs typeface="Calibri"/>
                        </a:rPr>
                        <a:t>District</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300"/>
                        </a:lnSpc>
                      </a:pPr>
                      <a:r>
                        <a:rPr sz="700" spc="-20" dirty="0">
                          <a:latin typeface="Calibri"/>
                          <a:cs typeface="Calibri"/>
                        </a:rPr>
                        <a:t>2006</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300"/>
                        </a:lnSpc>
                      </a:pPr>
                      <a:r>
                        <a:rPr sz="700" dirty="0">
                          <a:latin typeface="Calibri"/>
                          <a:cs typeface="Calibri"/>
                        </a:rPr>
                        <a:t>Admin</a:t>
                      </a:r>
                      <a:r>
                        <a:rPr sz="700" spc="-20" dirty="0">
                          <a:latin typeface="Calibri"/>
                          <a:cs typeface="Calibri"/>
                        </a:rPr>
                        <a:t> </a:t>
                      </a:r>
                      <a:r>
                        <a:rPr sz="700" dirty="0">
                          <a:latin typeface="Calibri"/>
                          <a:cs typeface="Calibri"/>
                        </a:rPr>
                        <a:t>Draft</a:t>
                      </a:r>
                      <a:r>
                        <a:rPr sz="700" spc="-20" dirty="0">
                          <a:latin typeface="Calibri"/>
                          <a:cs typeface="Calibri"/>
                        </a:rPr>
                        <a:t> </a:t>
                      </a:r>
                      <a:r>
                        <a:rPr sz="700" dirty="0">
                          <a:latin typeface="Calibri"/>
                          <a:cs typeface="Calibri"/>
                        </a:rPr>
                        <a:t>In</a:t>
                      </a:r>
                      <a:r>
                        <a:rPr sz="700" spc="-15" dirty="0">
                          <a:latin typeface="Calibri"/>
                          <a:cs typeface="Calibri"/>
                        </a:rPr>
                        <a:t> </a:t>
                      </a:r>
                      <a:r>
                        <a:rPr sz="700" spc="-10" dirty="0">
                          <a:latin typeface="Calibri"/>
                          <a:cs typeface="Calibri"/>
                        </a:rPr>
                        <a:t>Progress</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E5A2"/>
                    </a:solidFill>
                  </a:tcPr>
                </a:tc>
                <a:extLst>
                  <a:ext uri="{0D108BD9-81ED-4DB2-BD59-A6C34878D82A}">
                    <a16:rowId xmlns:a16="http://schemas.microsoft.com/office/drawing/2014/main" val="10013"/>
                  </a:ext>
                </a:extLst>
              </a:tr>
              <a:tr h="193163">
                <a:tc>
                  <a:txBody>
                    <a:bodyPr/>
                    <a:lstStyle/>
                    <a:p>
                      <a:pPr marL="3810" algn="ctr">
                        <a:lnSpc>
                          <a:spcPts val="1300"/>
                        </a:lnSpc>
                      </a:pPr>
                      <a:r>
                        <a:rPr sz="700" spc="-25" dirty="0">
                          <a:latin typeface="Calibri"/>
                          <a:cs typeface="Calibri"/>
                        </a:rPr>
                        <a:t>14</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9850">
                        <a:lnSpc>
                          <a:spcPts val="1300"/>
                        </a:lnSpc>
                      </a:pPr>
                      <a:r>
                        <a:rPr sz="700" dirty="0">
                          <a:latin typeface="Calibri"/>
                          <a:cs typeface="Calibri"/>
                        </a:rPr>
                        <a:t>Midway</a:t>
                      </a:r>
                      <a:r>
                        <a:rPr sz="700" spc="-30" dirty="0">
                          <a:latin typeface="Calibri"/>
                          <a:cs typeface="Calibri"/>
                        </a:rPr>
                        <a:t> </a:t>
                      </a:r>
                      <a:r>
                        <a:rPr sz="700" dirty="0">
                          <a:latin typeface="Calibri"/>
                          <a:cs typeface="Calibri"/>
                        </a:rPr>
                        <a:t>Heights</a:t>
                      </a:r>
                      <a:r>
                        <a:rPr sz="700" spc="-25" dirty="0">
                          <a:latin typeface="Calibri"/>
                          <a:cs typeface="Calibri"/>
                        </a:rPr>
                        <a:t> </a:t>
                      </a:r>
                      <a:r>
                        <a:rPr sz="700" dirty="0">
                          <a:latin typeface="Calibri"/>
                          <a:cs typeface="Calibri"/>
                        </a:rPr>
                        <a:t>County</a:t>
                      </a:r>
                      <a:r>
                        <a:rPr sz="700" spc="-25" dirty="0">
                          <a:latin typeface="Calibri"/>
                          <a:cs typeface="Calibri"/>
                        </a:rPr>
                        <a:t> </a:t>
                      </a:r>
                      <a:r>
                        <a:rPr sz="700" dirty="0">
                          <a:latin typeface="Calibri"/>
                          <a:cs typeface="Calibri"/>
                        </a:rPr>
                        <a:t>Water</a:t>
                      </a:r>
                      <a:r>
                        <a:rPr sz="700" spc="-30" dirty="0">
                          <a:latin typeface="Calibri"/>
                          <a:cs typeface="Calibri"/>
                        </a:rPr>
                        <a:t> </a:t>
                      </a:r>
                      <a:r>
                        <a:rPr sz="700" spc="-10" dirty="0">
                          <a:latin typeface="Calibri"/>
                          <a:cs typeface="Calibri"/>
                        </a:rPr>
                        <a:t>District</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300"/>
                        </a:lnSpc>
                      </a:pPr>
                      <a:r>
                        <a:rPr sz="700" spc="-20" dirty="0">
                          <a:latin typeface="Calibri"/>
                          <a:cs typeface="Calibri"/>
                        </a:rPr>
                        <a:t>2006</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300"/>
                        </a:lnSpc>
                      </a:pPr>
                      <a:r>
                        <a:rPr sz="700" dirty="0">
                          <a:latin typeface="Calibri"/>
                          <a:cs typeface="Calibri"/>
                        </a:rPr>
                        <a:t>Admin</a:t>
                      </a:r>
                      <a:r>
                        <a:rPr sz="700" spc="-20" dirty="0">
                          <a:latin typeface="Calibri"/>
                          <a:cs typeface="Calibri"/>
                        </a:rPr>
                        <a:t> </a:t>
                      </a:r>
                      <a:r>
                        <a:rPr sz="700" dirty="0">
                          <a:latin typeface="Calibri"/>
                          <a:cs typeface="Calibri"/>
                        </a:rPr>
                        <a:t>Draft</a:t>
                      </a:r>
                      <a:r>
                        <a:rPr sz="700" spc="-20" dirty="0">
                          <a:latin typeface="Calibri"/>
                          <a:cs typeface="Calibri"/>
                        </a:rPr>
                        <a:t> </a:t>
                      </a:r>
                      <a:r>
                        <a:rPr sz="700" dirty="0">
                          <a:latin typeface="Calibri"/>
                          <a:cs typeface="Calibri"/>
                        </a:rPr>
                        <a:t>In</a:t>
                      </a:r>
                      <a:r>
                        <a:rPr sz="700" spc="-15" dirty="0">
                          <a:latin typeface="Calibri"/>
                          <a:cs typeface="Calibri"/>
                        </a:rPr>
                        <a:t> </a:t>
                      </a:r>
                      <a:r>
                        <a:rPr sz="700" spc="-10" dirty="0">
                          <a:latin typeface="Calibri"/>
                          <a:cs typeface="Calibri"/>
                        </a:rPr>
                        <a:t>Progress</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E5A2"/>
                    </a:solidFill>
                  </a:tcPr>
                </a:tc>
                <a:extLst>
                  <a:ext uri="{0D108BD9-81ED-4DB2-BD59-A6C34878D82A}">
                    <a16:rowId xmlns:a16="http://schemas.microsoft.com/office/drawing/2014/main" val="10014"/>
                  </a:ext>
                </a:extLst>
              </a:tr>
              <a:tr h="373004">
                <a:tc>
                  <a:txBody>
                    <a:bodyPr/>
                    <a:lstStyle/>
                    <a:p>
                      <a:pPr marL="3810" algn="ctr">
                        <a:lnSpc>
                          <a:spcPct val="100000"/>
                        </a:lnSpc>
                        <a:spcBef>
                          <a:spcPts val="700"/>
                        </a:spcBef>
                      </a:pPr>
                      <a:r>
                        <a:rPr sz="700" spc="-25" dirty="0">
                          <a:latin typeface="Calibri"/>
                          <a:cs typeface="Calibri"/>
                        </a:rPr>
                        <a:t>15</a:t>
                      </a:r>
                      <a:endParaRPr sz="700">
                        <a:latin typeface="Calibri"/>
                        <a:cs typeface="Calibri"/>
                      </a:endParaRPr>
                    </a:p>
                  </a:txBody>
                  <a:tcPr marL="0" marR="0" marT="6061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9850">
                        <a:lnSpc>
                          <a:spcPts val="1300"/>
                        </a:lnSpc>
                      </a:pPr>
                      <a:r>
                        <a:rPr sz="700" dirty="0">
                          <a:latin typeface="Calibri"/>
                          <a:cs typeface="Calibri"/>
                        </a:rPr>
                        <a:t>Placer</a:t>
                      </a:r>
                      <a:r>
                        <a:rPr sz="700" spc="-35" dirty="0">
                          <a:latin typeface="Calibri"/>
                          <a:cs typeface="Calibri"/>
                        </a:rPr>
                        <a:t> </a:t>
                      </a:r>
                      <a:r>
                        <a:rPr sz="700" dirty="0">
                          <a:latin typeface="Calibri"/>
                          <a:cs typeface="Calibri"/>
                        </a:rPr>
                        <a:t>County</a:t>
                      </a:r>
                      <a:r>
                        <a:rPr sz="700" spc="-30" dirty="0">
                          <a:latin typeface="Calibri"/>
                          <a:cs typeface="Calibri"/>
                        </a:rPr>
                        <a:t> </a:t>
                      </a:r>
                      <a:r>
                        <a:rPr sz="700" dirty="0">
                          <a:latin typeface="Calibri"/>
                          <a:cs typeface="Calibri"/>
                        </a:rPr>
                        <a:t>Resource</a:t>
                      </a:r>
                      <a:r>
                        <a:rPr sz="700" spc="-35" dirty="0">
                          <a:latin typeface="Calibri"/>
                          <a:cs typeface="Calibri"/>
                        </a:rPr>
                        <a:t> </a:t>
                      </a:r>
                      <a:r>
                        <a:rPr sz="700" spc="-10" dirty="0">
                          <a:latin typeface="Calibri"/>
                          <a:cs typeface="Calibri"/>
                        </a:rPr>
                        <a:t>Conservation</a:t>
                      </a:r>
                      <a:endParaRPr sz="700">
                        <a:latin typeface="Calibri"/>
                        <a:cs typeface="Calibri"/>
                      </a:endParaRPr>
                    </a:p>
                    <a:p>
                      <a:pPr marL="69850">
                        <a:lnSpc>
                          <a:spcPct val="100000"/>
                        </a:lnSpc>
                        <a:spcBef>
                          <a:spcPts val="120"/>
                        </a:spcBef>
                      </a:pPr>
                      <a:r>
                        <a:rPr sz="700" spc="-10" dirty="0">
                          <a:latin typeface="Calibri"/>
                          <a:cs typeface="Calibri"/>
                        </a:rPr>
                        <a:t>District</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700"/>
                        </a:spcBef>
                      </a:pPr>
                      <a:r>
                        <a:rPr sz="700" spc="-20" dirty="0">
                          <a:latin typeface="Calibri"/>
                          <a:cs typeface="Calibri"/>
                        </a:rPr>
                        <a:t>2006</a:t>
                      </a:r>
                      <a:endParaRPr sz="700">
                        <a:latin typeface="Calibri"/>
                        <a:cs typeface="Calibri"/>
                      </a:endParaRPr>
                    </a:p>
                  </a:txBody>
                  <a:tcPr marL="0" marR="0" marT="6061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R="26034" algn="ctr">
                        <a:lnSpc>
                          <a:spcPct val="100000"/>
                        </a:lnSpc>
                        <a:spcBef>
                          <a:spcPts val="700"/>
                        </a:spcBef>
                      </a:pPr>
                      <a:r>
                        <a:rPr sz="700" dirty="0">
                          <a:latin typeface="Calibri"/>
                          <a:cs typeface="Calibri"/>
                        </a:rPr>
                        <a:t>Needs</a:t>
                      </a:r>
                      <a:r>
                        <a:rPr sz="700" spc="-20" dirty="0">
                          <a:latin typeface="Calibri"/>
                          <a:cs typeface="Calibri"/>
                        </a:rPr>
                        <a:t> </a:t>
                      </a:r>
                      <a:r>
                        <a:rPr sz="700" dirty="0">
                          <a:latin typeface="Calibri"/>
                          <a:cs typeface="Calibri"/>
                        </a:rPr>
                        <a:t>to</a:t>
                      </a:r>
                      <a:r>
                        <a:rPr sz="700" spc="-15" dirty="0">
                          <a:latin typeface="Calibri"/>
                          <a:cs typeface="Calibri"/>
                        </a:rPr>
                        <a:t> </a:t>
                      </a:r>
                      <a:r>
                        <a:rPr sz="700" dirty="0">
                          <a:latin typeface="Calibri"/>
                          <a:cs typeface="Calibri"/>
                        </a:rPr>
                        <a:t>be</a:t>
                      </a:r>
                      <a:r>
                        <a:rPr sz="700" spc="-20" dirty="0">
                          <a:latin typeface="Calibri"/>
                          <a:cs typeface="Calibri"/>
                        </a:rPr>
                        <a:t> </a:t>
                      </a:r>
                      <a:r>
                        <a:rPr sz="700" spc="-10" dirty="0">
                          <a:latin typeface="Calibri"/>
                          <a:cs typeface="Calibri"/>
                        </a:rPr>
                        <a:t>scheduled</a:t>
                      </a:r>
                      <a:endParaRPr sz="700">
                        <a:latin typeface="Calibri"/>
                        <a:cs typeface="Calibri"/>
                      </a:endParaRPr>
                    </a:p>
                  </a:txBody>
                  <a:tcPr marL="0" marR="0" marT="6061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FF9999"/>
                    </a:solidFill>
                  </a:tcPr>
                </a:tc>
                <a:extLst>
                  <a:ext uri="{0D108BD9-81ED-4DB2-BD59-A6C34878D82A}">
                    <a16:rowId xmlns:a16="http://schemas.microsoft.com/office/drawing/2014/main" val="10015"/>
                  </a:ext>
                </a:extLst>
              </a:tr>
              <a:tr h="209473">
                <a:tc>
                  <a:txBody>
                    <a:bodyPr/>
                    <a:lstStyle/>
                    <a:p>
                      <a:pPr marL="3810" algn="ctr">
                        <a:lnSpc>
                          <a:spcPct val="100000"/>
                        </a:lnSpc>
                        <a:spcBef>
                          <a:spcPts val="145"/>
                        </a:spcBef>
                      </a:pPr>
                      <a:r>
                        <a:rPr sz="700" spc="-25" dirty="0">
                          <a:latin typeface="Calibri"/>
                          <a:cs typeface="Calibri"/>
                        </a:rPr>
                        <a:t>16</a:t>
                      </a:r>
                      <a:endParaRPr sz="700">
                        <a:latin typeface="Calibri"/>
                        <a:cs typeface="Calibri"/>
                      </a:endParaRPr>
                    </a:p>
                  </a:txBody>
                  <a:tcPr marL="0" marR="0" marT="12556"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9850">
                        <a:lnSpc>
                          <a:spcPct val="100000"/>
                        </a:lnSpc>
                        <a:spcBef>
                          <a:spcPts val="145"/>
                        </a:spcBef>
                      </a:pPr>
                      <a:r>
                        <a:rPr sz="700" dirty="0">
                          <a:latin typeface="Calibri"/>
                          <a:cs typeface="Calibri"/>
                        </a:rPr>
                        <a:t>Placer</a:t>
                      </a:r>
                      <a:r>
                        <a:rPr sz="700" spc="-30" dirty="0">
                          <a:latin typeface="Calibri"/>
                          <a:cs typeface="Calibri"/>
                        </a:rPr>
                        <a:t> </a:t>
                      </a:r>
                      <a:r>
                        <a:rPr sz="700" dirty="0">
                          <a:latin typeface="Calibri"/>
                          <a:cs typeface="Calibri"/>
                        </a:rPr>
                        <a:t>County</a:t>
                      </a:r>
                      <a:r>
                        <a:rPr sz="700" spc="-25" dirty="0">
                          <a:latin typeface="Calibri"/>
                          <a:cs typeface="Calibri"/>
                        </a:rPr>
                        <a:t> </a:t>
                      </a:r>
                      <a:r>
                        <a:rPr sz="700" dirty="0">
                          <a:latin typeface="Calibri"/>
                          <a:cs typeface="Calibri"/>
                        </a:rPr>
                        <a:t>Water</a:t>
                      </a:r>
                      <a:r>
                        <a:rPr sz="700" spc="-30" dirty="0">
                          <a:latin typeface="Calibri"/>
                          <a:cs typeface="Calibri"/>
                        </a:rPr>
                        <a:t> </a:t>
                      </a:r>
                      <a:r>
                        <a:rPr sz="700" spc="-10" dirty="0">
                          <a:latin typeface="Calibri"/>
                          <a:cs typeface="Calibri"/>
                        </a:rPr>
                        <a:t>Agency</a:t>
                      </a:r>
                      <a:endParaRPr sz="700">
                        <a:latin typeface="Calibri"/>
                        <a:cs typeface="Calibri"/>
                      </a:endParaRPr>
                    </a:p>
                  </a:txBody>
                  <a:tcPr marL="0" marR="0" marT="12556"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45"/>
                        </a:spcBef>
                      </a:pPr>
                      <a:r>
                        <a:rPr sz="700" spc="-20" dirty="0">
                          <a:latin typeface="Calibri"/>
                          <a:cs typeface="Calibri"/>
                        </a:rPr>
                        <a:t>2006</a:t>
                      </a:r>
                      <a:endParaRPr sz="700">
                        <a:latin typeface="Calibri"/>
                        <a:cs typeface="Calibri"/>
                      </a:endParaRPr>
                    </a:p>
                  </a:txBody>
                  <a:tcPr marL="0" marR="0" marT="12556"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R="26034" algn="ctr">
                        <a:lnSpc>
                          <a:spcPct val="100000"/>
                        </a:lnSpc>
                        <a:spcBef>
                          <a:spcPts val="145"/>
                        </a:spcBef>
                      </a:pPr>
                      <a:r>
                        <a:rPr sz="700" dirty="0">
                          <a:latin typeface="Calibri"/>
                          <a:cs typeface="Calibri"/>
                        </a:rPr>
                        <a:t>Needs</a:t>
                      </a:r>
                      <a:r>
                        <a:rPr sz="700" spc="-20" dirty="0">
                          <a:latin typeface="Calibri"/>
                          <a:cs typeface="Calibri"/>
                        </a:rPr>
                        <a:t> </a:t>
                      </a:r>
                      <a:r>
                        <a:rPr sz="700" dirty="0">
                          <a:latin typeface="Calibri"/>
                          <a:cs typeface="Calibri"/>
                        </a:rPr>
                        <a:t>to</a:t>
                      </a:r>
                      <a:r>
                        <a:rPr sz="700" spc="-15" dirty="0">
                          <a:latin typeface="Calibri"/>
                          <a:cs typeface="Calibri"/>
                        </a:rPr>
                        <a:t> </a:t>
                      </a:r>
                      <a:r>
                        <a:rPr sz="700" dirty="0">
                          <a:latin typeface="Calibri"/>
                          <a:cs typeface="Calibri"/>
                        </a:rPr>
                        <a:t>be</a:t>
                      </a:r>
                      <a:r>
                        <a:rPr sz="700" spc="-20" dirty="0">
                          <a:latin typeface="Calibri"/>
                          <a:cs typeface="Calibri"/>
                        </a:rPr>
                        <a:t> </a:t>
                      </a:r>
                      <a:r>
                        <a:rPr sz="700" spc="-10" dirty="0">
                          <a:latin typeface="Calibri"/>
                          <a:cs typeface="Calibri"/>
                        </a:rPr>
                        <a:t>scheduled</a:t>
                      </a:r>
                      <a:endParaRPr sz="700">
                        <a:latin typeface="Calibri"/>
                        <a:cs typeface="Calibri"/>
                      </a:endParaRPr>
                    </a:p>
                  </a:txBody>
                  <a:tcPr marL="0" marR="0" marT="12556"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FF9999"/>
                    </a:solidFill>
                  </a:tcPr>
                </a:tc>
                <a:extLst>
                  <a:ext uri="{0D108BD9-81ED-4DB2-BD59-A6C34878D82A}">
                    <a16:rowId xmlns:a16="http://schemas.microsoft.com/office/drawing/2014/main" val="10016"/>
                  </a:ext>
                </a:extLst>
              </a:tr>
              <a:tr h="209473">
                <a:tc>
                  <a:txBody>
                    <a:bodyPr/>
                    <a:lstStyle/>
                    <a:p>
                      <a:pPr marL="3810" algn="ctr">
                        <a:lnSpc>
                          <a:spcPct val="100000"/>
                        </a:lnSpc>
                        <a:spcBef>
                          <a:spcPts val="145"/>
                        </a:spcBef>
                      </a:pPr>
                      <a:r>
                        <a:rPr sz="700" spc="-25" dirty="0">
                          <a:latin typeface="Calibri"/>
                          <a:cs typeface="Calibri"/>
                        </a:rPr>
                        <a:t>17</a:t>
                      </a:r>
                      <a:endParaRPr sz="700">
                        <a:latin typeface="Calibri"/>
                        <a:cs typeface="Calibri"/>
                      </a:endParaRPr>
                    </a:p>
                  </a:txBody>
                  <a:tcPr marL="0" marR="0" marT="12556"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9850">
                        <a:lnSpc>
                          <a:spcPct val="100000"/>
                        </a:lnSpc>
                        <a:spcBef>
                          <a:spcPts val="145"/>
                        </a:spcBef>
                      </a:pPr>
                      <a:r>
                        <a:rPr sz="700" dirty="0">
                          <a:latin typeface="Calibri"/>
                          <a:cs typeface="Calibri"/>
                        </a:rPr>
                        <a:t>Auburn</a:t>
                      </a:r>
                      <a:r>
                        <a:rPr sz="700" spc="-45" dirty="0">
                          <a:latin typeface="Calibri"/>
                          <a:cs typeface="Calibri"/>
                        </a:rPr>
                        <a:t> </a:t>
                      </a:r>
                      <a:r>
                        <a:rPr sz="700" dirty="0">
                          <a:latin typeface="Calibri"/>
                          <a:cs typeface="Calibri"/>
                        </a:rPr>
                        <a:t>Cemetery</a:t>
                      </a:r>
                      <a:r>
                        <a:rPr sz="700" spc="-45" dirty="0">
                          <a:latin typeface="Calibri"/>
                          <a:cs typeface="Calibri"/>
                        </a:rPr>
                        <a:t> </a:t>
                      </a:r>
                      <a:r>
                        <a:rPr sz="700" spc="-10" dirty="0">
                          <a:latin typeface="Calibri"/>
                          <a:cs typeface="Calibri"/>
                        </a:rPr>
                        <a:t>District</a:t>
                      </a:r>
                      <a:endParaRPr sz="700">
                        <a:latin typeface="Calibri"/>
                        <a:cs typeface="Calibri"/>
                      </a:endParaRPr>
                    </a:p>
                  </a:txBody>
                  <a:tcPr marL="0" marR="0" marT="12556"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45"/>
                        </a:spcBef>
                      </a:pPr>
                      <a:r>
                        <a:rPr sz="700" spc="-20" dirty="0">
                          <a:latin typeface="Calibri"/>
                          <a:cs typeface="Calibri"/>
                        </a:rPr>
                        <a:t>2013</a:t>
                      </a:r>
                      <a:endParaRPr sz="700">
                        <a:latin typeface="Calibri"/>
                        <a:cs typeface="Calibri"/>
                      </a:endParaRPr>
                    </a:p>
                  </a:txBody>
                  <a:tcPr marL="0" marR="0" marT="12556"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45"/>
                        </a:spcBef>
                      </a:pPr>
                      <a:r>
                        <a:rPr sz="700" dirty="0">
                          <a:latin typeface="Calibri"/>
                          <a:cs typeface="Calibri"/>
                        </a:rPr>
                        <a:t>Admin</a:t>
                      </a:r>
                      <a:r>
                        <a:rPr sz="700" spc="-20" dirty="0">
                          <a:latin typeface="Calibri"/>
                          <a:cs typeface="Calibri"/>
                        </a:rPr>
                        <a:t> </a:t>
                      </a:r>
                      <a:r>
                        <a:rPr sz="700" dirty="0">
                          <a:latin typeface="Calibri"/>
                          <a:cs typeface="Calibri"/>
                        </a:rPr>
                        <a:t>Draft</a:t>
                      </a:r>
                      <a:r>
                        <a:rPr sz="700" spc="-20" dirty="0">
                          <a:latin typeface="Calibri"/>
                          <a:cs typeface="Calibri"/>
                        </a:rPr>
                        <a:t> </a:t>
                      </a:r>
                      <a:r>
                        <a:rPr sz="700" dirty="0">
                          <a:latin typeface="Calibri"/>
                          <a:cs typeface="Calibri"/>
                        </a:rPr>
                        <a:t>In</a:t>
                      </a:r>
                      <a:r>
                        <a:rPr sz="700" spc="-15" dirty="0">
                          <a:latin typeface="Calibri"/>
                          <a:cs typeface="Calibri"/>
                        </a:rPr>
                        <a:t> </a:t>
                      </a:r>
                      <a:r>
                        <a:rPr sz="700" spc="-10" dirty="0">
                          <a:latin typeface="Calibri"/>
                          <a:cs typeface="Calibri"/>
                        </a:rPr>
                        <a:t>Progress</a:t>
                      </a:r>
                      <a:endParaRPr sz="700" dirty="0">
                        <a:latin typeface="Calibri"/>
                        <a:cs typeface="Calibri"/>
                      </a:endParaRPr>
                    </a:p>
                  </a:txBody>
                  <a:tcPr marL="0" marR="0" marT="12556"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E5A2"/>
                    </a:solidFill>
                  </a:tcPr>
                </a:tc>
                <a:extLst>
                  <a:ext uri="{0D108BD9-81ED-4DB2-BD59-A6C34878D82A}">
                    <a16:rowId xmlns:a16="http://schemas.microsoft.com/office/drawing/2014/main" val="10017"/>
                  </a:ext>
                </a:extLst>
              </a:tr>
            </a:tbl>
          </a:graphicData>
        </a:graphic>
      </p:graphicFrame>
      <p:graphicFrame>
        <p:nvGraphicFramePr>
          <p:cNvPr id="14" name="object 2">
            <a:extLst>
              <a:ext uri="{FF2B5EF4-FFF2-40B4-BE49-F238E27FC236}">
                <a16:creationId xmlns:a16="http://schemas.microsoft.com/office/drawing/2014/main" id="{2EE8B1D9-3C2E-A67A-B26C-C448F6EB956C}"/>
              </a:ext>
            </a:extLst>
          </p:cNvPr>
          <p:cNvGraphicFramePr>
            <a:graphicFrameLocks noGrp="1"/>
          </p:cNvGraphicFramePr>
          <p:nvPr>
            <p:extLst>
              <p:ext uri="{D42A27DB-BD31-4B8C-83A1-F6EECF244321}">
                <p14:modId xmlns:p14="http://schemas.microsoft.com/office/powerpoint/2010/main" val="2169491947"/>
              </p:ext>
            </p:extLst>
          </p:nvPr>
        </p:nvGraphicFramePr>
        <p:xfrm>
          <a:off x="6657279" y="1931439"/>
          <a:ext cx="4973443" cy="4207192"/>
        </p:xfrm>
        <a:graphic>
          <a:graphicData uri="http://schemas.openxmlformats.org/drawingml/2006/table">
            <a:tbl>
              <a:tblPr firstRow="1" bandRow="1">
                <a:tableStyleId>{2D5ABB26-0587-4C30-8999-92F81FD0307C}</a:tableStyleId>
              </a:tblPr>
              <a:tblGrid>
                <a:gridCol w="284714">
                  <a:extLst>
                    <a:ext uri="{9D8B030D-6E8A-4147-A177-3AD203B41FA5}">
                      <a16:colId xmlns:a16="http://schemas.microsoft.com/office/drawing/2014/main" val="20000"/>
                    </a:ext>
                  </a:extLst>
                </a:gridCol>
                <a:gridCol w="2112720">
                  <a:extLst>
                    <a:ext uri="{9D8B030D-6E8A-4147-A177-3AD203B41FA5}">
                      <a16:colId xmlns:a16="http://schemas.microsoft.com/office/drawing/2014/main" val="20001"/>
                    </a:ext>
                  </a:extLst>
                </a:gridCol>
                <a:gridCol w="589047">
                  <a:extLst>
                    <a:ext uri="{9D8B030D-6E8A-4147-A177-3AD203B41FA5}">
                      <a16:colId xmlns:a16="http://schemas.microsoft.com/office/drawing/2014/main" val="20002"/>
                    </a:ext>
                  </a:extLst>
                </a:gridCol>
                <a:gridCol w="1986962">
                  <a:extLst>
                    <a:ext uri="{9D8B030D-6E8A-4147-A177-3AD203B41FA5}">
                      <a16:colId xmlns:a16="http://schemas.microsoft.com/office/drawing/2014/main" val="20003"/>
                    </a:ext>
                  </a:extLst>
                </a:gridCol>
              </a:tblGrid>
              <a:tr h="255443">
                <a:tc>
                  <a:txBody>
                    <a:bodyPr/>
                    <a:lstStyle/>
                    <a:p>
                      <a:pPr marL="3175" algn="ctr">
                        <a:lnSpc>
                          <a:spcPct val="100000"/>
                        </a:lnSpc>
                        <a:spcBef>
                          <a:spcPts val="700"/>
                        </a:spcBef>
                      </a:pPr>
                      <a:r>
                        <a:rPr sz="700" b="1" spc="-25" dirty="0">
                          <a:solidFill>
                            <a:srgbClr val="FFFFFF"/>
                          </a:solidFill>
                          <a:latin typeface="Calibri"/>
                          <a:cs typeface="Calibri"/>
                        </a:rPr>
                        <a:t>No.</a:t>
                      </a:r>
                      <a:endParaRPr sz="700">
                        <a:latin typeface="Calibri"/>
                        <a:cs typeface="Calibri"/>
                      </a:endParaRPr>
                    </a:p>
                  </a:txBody>
                  <a:tcPr marL="0" marR="0" marT="6061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344E5E"/>
                    </a:solidFill>
                  </a:tcPr>
                </a:tc>
                <a:tc>
                  <a:txBody>
                    <a:bodyPr/>
                    <a:lstStyle/>
                    <a:p>
                      <a:pPr marL="516255">
                        <a:lnSpc>
                          <a:spcPct val="100000"/>
                        </a:lnSpc>
                        <a:spcBef>
                          <a:spcPts val="700"/>
                        </a:spcBef>
                      </a:pPr>
                      <a:r>
                        <a:rPr sz="700" b="1" dirty="0">
                          <a:solidFill>
                            <a:srgbClr val="FFFFFF"/>
                          </a:solidFill>
                          <a:latin typeface="Calibri"/>
                          <a:cs typeface="Calibri"/>
                        </a:rPr>
                        <a:t>Independent</a:t>
                      </a:r>
                      <a:r>
                        <a:rPr sz="700" b="1" spc="-50" dirty="0">
                          <a:solidFill>
                            <a:srgbClr val="FFFFFF"/>
                          </a:solidFill>
                          <a:latin typeface="Calibri"/>
                          <a:cs typeface="Calibri"/>
                        </a:rPr>
                        <a:t> </a:t>
                      </a:r>
                      <a:r>
                        <a:rPr sz="700" b="1" dirty="0">
                          <a:solidFill>
                            <a:srgbClr val="FFFFFF"/>
                          </a:solidFill>
                          <a:latin typeface="Calibri"/>
                          <a:cs typeface="Calibri"/>
                        </a:rPr>
                        <a:t>Special</a:t>
                      </a:r>
                      <a:r>
                        <a:rPr sz="700" b="1" spc="-50" dirty="0">
                          <a:solidFill>
                            <a:srgbClr val="FFFFFF"/>
                          </a:solidFill>
                          <a:latin typeface="Calibri"/>
                          <a:cs typeface="Calibri"/>
                        </a:rPr>
                        <a:t> </a:t>
                      </a:r>
                      <a:r>
                        <a:rPr sz="700" b="1" spc="-10" dirty="0">
                          <a:solidFill>
                            <a:srgbClr val="FFFFFF"/>
                          </a:solidFill>
                          <a:latin typeface="Calibri"/>
                          <a:cs typeface="Calibri"/>
                        </a:rPr>
                        <a:t>District</a:t>
                      </a:r>
                      <a:endParaRPr sz="700">
                        <a:latin typeface="Calibri"/>
                        <a:cs typeface="Calibri"/>
                      </a:endParaRPr>
                    </a:p>
                  </a:txBody>
                  <a:tcPr marL="0" marR="0" marT="6061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344E5E"/>
                    </a:solidFill>
                  </a:tcPr>
                </a:tc>
                <a:tc>
                  <a:txBody>
                    <a:bodyPr/>
                    <a:lstStyle/>
                    <a:p>
                      <a:pPr algn="ctr">
                        <a:lnSpc>
                          <a:spcPts val="1300"/>
                        </a:lnSpc>
                      </a:pPr>
                      <a:r>
                        <a:rPr sz="700" b="1" spc="-10" dirty="0">
                          <a:solidFill>
                            <a:srgbClr val="FFFFFF"/>
                          </a:solidFill>
                          <a:latin typeface="Calibri"/>
                          <a:cs typeface="Calibri"/>
                        </a:rPr>
                        <a:t>Adoption</a:t>
                      </a:r>
                      <a:endParaRPr sz="700">
                        <a:latin typeface="Calibri"/>
                        <a:cs typeface="Calibri"/>
                      </a:endParaRPr>
                    </a:p>
                    <a:p>
                      <a:pPr algn="ctr">
                        <a:lnSpc>
                          <a:spcPct val="100000"/>
                        </a:lnSpc>
                        <a:spcBef>
                          <a:spcPts val="120"/>
                        </a:spcBef>
                      </a:pPr>
                      <a:r>
                        <a:rPr sz="700" b="1" spc="-20" dirty="0">
                          <a:solidFill>
                            <a:srgbClr val="FFFFFF"/>
                          </a:solidFill>
                          <a:latin typeface="Calibri"/>
                          <a:cs typeface="Calibri"/>
                        </a:rPr>
                        <a:t>Date</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344E5E"/>
                    </a:solidFill>
                  </a:tcPr>
                </a:tc>
                <a:tc>
                  <a:txBody>
                    <a:bodyPr/>
                    <a:lstStyle/>
                    <a:p>
                      <a:pPr algn="ctr">
                        <a:lnSpc>
                          <a:spcPct val="100000"/>
                        </a:lnSpc>
                        <a:spcBef>
                          <a:spcPts val="700"/>
                        </a:spcBef>
                      </a:pPr>
                      <a:r>
                        <a:rPr sz="700" b="1" dirty="0">
                          <a:solidFill>
                            <a:srgbClr val="FFFFFF"/>
                          </a:solidFill>
                          <a:latin typeface="Calibri"/>
                          <a:cs typeface="Calibri"/>
                        </a:rPr>
                        <a:t>Planned</a:t>
                      </a:r>
                      <a:r>
                        <a:rPr sz="700" b="1" spc="-25" dirty="0">
                          <a:solidFill>
                            <a:srgbClr val="FFFFFF"/>
                          </a:solidFill>
                          <a:latin typeface="Calibri"/>
                          <a:cs typeface="Calibri"/>
                        </a:rPr>
                        <a:t> </a:t>
                      </a:r>
                      <a:r>
                        <a:rPr sz="700" b="1" dirty="0">
                          <a:solidFill>
                            <a:srgbClr val="FFFFFF"/>
                          </a:solidFill>
                          <a:latin typeface="Calibri"/>
                          <a:cs typeface="Calibri"/>
                        </a:rPr>
                        <a:t>Service</a:t>
                      </a:r>
                      <a:r>
                        <a:rPr sz="700" b="1" spc="-20" dirty="0">
                          <a:solidFill>
                            <a:srgbClr val="FFFFFF"/>
                          </a:solidFill>
                          <a:latin typeface="Calibri"/>
                          <a:cs typeface="Calibri"/>
                        </a:rPr>
                        <a:t> </a:t>
                      </a:r>
                      <a:r>
                        <a:rPr sz="700" b="1" spc="-10" dirty="0">
                          <a:solidFill>
                            <a:srgbClr val="FFFFFF"/>
                          </a:solidFill>
                          <a:latin typeface="Calibri"/>
                          <a:cs typeface="Calibri"/>
                        </a:rPr>
                        <a:t>Review</a:t>
                      </a:r>
                      <a:r>
                        <a:rPr sz="700" b="1" spc="-20" dirty="0">
                          <a:solidFill>
                            <a:srgbClr val="FFFFFF"/>
                          </a:solidFill>
                          <a:latin typeface="Calibri"/>
                          <a:cs typeface="Calibri"/>
                        </a:rPr>
                        <a:t> </a:t>
                      </a:r>
                      <a:r>
                        <a:rPr sz="700" b="1" dirty="0">
                          <a:solidFill>
                            <a:srgbClr val="FFFFFF"/>
                          </a:solidFill>
                          <a:latin typeface="Calibri"/>
                          <a:cs typeface="Calibri"/>
                        </a:rPr>
                        <a:t>and</a:t>
                      </a:r>
                      <a:r>
                        <a:rPr sz="700" b="1" spc="-20" dirty="0">
                          <a:solidFill>
                            <a:srgbClr val="FFFFFF"/>
                          </a:solidFill>
                          <a:latin typeface="Calibri"/>
                          <a:cs typeface="Calibri"/>
                        </a:rPr>
                        <a:t> </a:t>
                      </a:r>
                      <a:r>
                        <a:rPr sz="700" b="1" spc="-10" dirty="0">
                          <a:solidFill>
                            <a:srgbClr val="FFFFFF"/>
                          </a:solidFill>
                          <a:latin typeface="Calibri"/>
                          <a:cs typeface="Calibri"/>
                        </a:rPr>
                        <a:t>Notes</a:t>
                      </a:r>
                      <a:endParaRPr sz="700">
                        <a:latin typeface="Calibri"/>
                        <a:cs typeface="Calibri"/>
                      </a:endParaRPr>
                    </a:p>
                  </a:txBody>
                  <a:tcPr marL="0" marR="0" marT="6061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344E5E"/>
                    </a:solidFill>
                  </a:tcPr>
                </a:tc>
                <a:extLst>
                  <a:ext uri="{0D108BD9-81ED-4DB2-BD59-A6C34878D82A}">
                    <a16:rowId xmlns:a16="http://schemas.microsoft.com/office/drawing/2014/main" val="10000"/>
                  </a:ext>
                </a:extLst>
              </a:tr>
              <a:tr h="128587">
                <a:tc rowSpan="2">
                  <a:txBody>
                    <a:bodyPr/>
                    <a:lstStyle/>
                    <a:p>
                      <a:pPr>
                        <a:lnSpc>
                          <a:spcPct val="100000"/>
                        </a:lnSpc>
                        <a:spcBef>
                          <a:spcPts val="175"/>
                        </a:spcBef>
                      </a:pPr>
                      <a:endParaRPr sz="700">
                        <a:latin typeface="Times New Roman"/>
                        <a:cs typeface="Times New Roman"/>
                      </a:endParaRPr>
                    </a:p>
                    <a:p>
                      <a:pPr marL="110489">
                        <a:lnSpc>
                          <a:spcPct val="100000"/>
                        </a:lnSpc>
                        <a:spcBef>
                          <a:spcPts val="5"/>
                        </a:spcBef>
                      </a:pPr>
                      <a:r>
                        <a:rPr sz="700" spc="-25" dirty="0">
                          <a:latin typeface="Calibri"/>
                          <a:cs typeface="Calibri"/>
                        </a:rPr>
                        <a:t>18</a:t>
                      </a:r>
                      <a:endParaRPr sz="700">
                        <a:latin typeface="Calibri"/>
                        <a:cs typeface="Calibri"/>
                      </a:endParaRPr>
                    </a:p>
                  </a:txBody>
                  <a:tcPr marL="0" marR="0" marT="15153"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rowSpan="2">
                  <a:txBody>
                    <a:bodyPr/>
                    <a:lstStyle/>
                    <a:p>
                      <a:pPr>
                        <a:lnSpc>
                          <a:spcPct val="100000"/>
                        </a:lnSpc>
                        <a:spcBef>
                          <a:spcPts val="175"/>
                        </a:spcBef>
                      </a:pPr>
                      <a:endParaRPr sz="700" dirty="0">
                        <a:latin typeface="Times New Roman"/>
                        <a:cs typeface="Times New Roman"/>
                      </a:endParaRPr>
                    </a:p>
                    <a:p>
                      <a:pPr marL="69850">
                        <a:lnSpc>
                          <a:spcPct val="100000"/>
                        </a:lnSpc>
                        <a:spcBef>
                          <a:spcPts val="5"/>
                        </a:spcBef>
                      </a:pPr>
                      <a:r>
                        <a:rPr sz="700" dirty="0">
                          <a:latin typeface="Calibri"/>
                          <a:cs typeface="Calibri"/>
                        </a:rPr>
                        <a:t>Alpine</a:t>
                      </a:r>
                      <a:r>
                        <a:rPr sz="700" spc="-30" dirty="0">
                          <a:latin typeface="Calibri"/>
                          <a:cs typeface="Calibri"/>
                        </a:rPr>
                        <a:t> </a:t>
                      </a:r>
                      <a:r>
                        <a:rPr sz="700" dirty="0">
                          <a:latin typeface="Calibri"/>
                          <a:cs typeface="Calibri"/>
                        </a:rPr>
                        <a:t>Springs</a:t>
                      </a:r>
                      <a:r>
                        <a:rPr sz="700" spc="-25" dirty="0">
                          <a:latin typeface="Calibri"/>
                          <a:cs typeface="Calibri"/>
                        </a:rPr>
                        <a:t> </a:t>
                      </a:r>
                      <a:r>
                        <a:rPr sz="700" dirty="0">
                          <a:latin typeface="Calibri"/>
                          <a:cs typeface="Calibri"/>
                        </a:rPr>
                        <a:t>County</a:t>
                      </a:r>
                      <a:r>
                        <a:rPr sz="700" spc="-25" dirty="0">
                          <a:latin typeface="Calibri"/>
                          <a:cs typeface="Calibri"/>
                        </a:rPr>
                        <a:t> </a:t>
                      </a:r>
                      <a:r>
                        <a:rPr sz="700" dirty="0">
                          <a:latin typeface="Calibri"/>
                          <a:cs typeface="Calibri"/>
                        </a:rPr>
                        <a:t>Water</a:t>
                      </a:r>
                      <a:r>
                        <a:rPr sz="700" spc="-25" dirty="0">
                          <a:latin typeface="Calibri"/>
                          <a:cs typeface="Calibri"/>
                        </a:rPr>
                        <a:t> </a:t>
                      </a:r>
                      <a:r>
                        <a:rPr sz="700" spc="-10" dirty="0">
                          <a:latin typeface="Calibri"/>
                          <a:cs typeface="Calibri"/>
                        </a:rPr>
                        <a:t>District</a:t>
                      </a:r>
                      <a:endParaRPr sz="700" dirty="0">
                        <a:latin typeface="Calibri"/>
                        <a:cs typeface="Calibri"/>
                      </a:endParaRPr>
                    </a:p>
                  </a:txBody>
                  <a:tcPr marL="0" marR="0" marT="15153"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rowSpan="2">
                  <a:txBody>
                    <a:bodyPr/>
                    <a:lstStyle/>
                    <a:p>
                      <a:pPr>
                        <a:lnSpc>
                          <a:spcPct val="100000"/>
                        </a:lnSpc>
                        <a:spcBef>
                          <a:spcPts val="175"/>
                        </a:spcBef>
                      </a:pPr>
                      <a:endParaRPr sz="700">
                        <a:latin typeface="Times New Roman"/>
                        <a:cs typeface="Times New Roman"/>
                      </a:endParaRPr>
                    </a:p>
                    <a:p>
                      <a:pPr marL="227965">
                        <a:lnSpc>
                          <a:spcPct val="100000"/>
                        </a:lnSpc>
                        <a:spcBef>
                          <a:spcPts val="5"/>
                        </a:spcBef>
                      </a:pPr>
                      <a:r>
                        <a:rPr sz="700" spc="-20" dirty="0">
                          <a:latin typeface="Calibri"/>
                          <a:cs typeface="Calibri"/>
                        </a:rPr>
                        <a:t>2017</a:t>
                      </a:r>
                      <a:endParaRPr sz="700">
                        <a:latin typeface="Calibri"/>
                        <a:cs typeface="Calibri"/>
                      </a:endParaRPr>
                    </a:p>
                  </a:txBody>
                  <a:tcPr marL="0" marR="0" marT="15153"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300"/>
                        </a:lnSpc>
                      </a:pPr>
                      <a:r>
                        <a:rPr sz="700" dirty="0">
                          <a:latin typeface="Calibri"/>
                          <a:cs typeface="Calibri"/>
                        </a:rPr>
                        <a:t>Admin</a:t>
                      </a:r>
                      <a:r>
                        <a:rPr sz="700" spc="-25" dirty="0">
                          <a:latin typeface="Calibri"/>
                          <a:cs typeface="Calibri"/>
                        </a:rPr>
                        <a:t> </a:t>
                      </a:r>
                      <a:r>
                        <a:rPr sz="700" dirty="0">
                          <a:latin typeface="Calibri"/>
                          <a:cs typeface="Calibri"/>
                        </a:rPr>
                        <a:t>Draft</a:t>
                      </a:r>
                      <a:r>
                        <a:rPr sz="700" spc="-25" dirty="0">
                          <a:latin typeface="Calibri"/>
                          <a:cs typeface="Calibri"/>
                        </a:rPr>
                        <a:t> </a:t>
                      </a:r>
                      <a:r>
                        <a:rPr sz="700" dirty="0">
                          <a:latin typeface="Calibri"/>
                          <a:cs typeface="Calibri"/>
                        </a:rPr>
                        <a:t>In</a:t>
                      </a:r>
                      <a:r>
                        <a:rPr sz="700" spc="-25" dirty="0">
                          <a:latin typeface="Calibri"/>
                          <a:cs typeface="Calibri"/>
                        </a:rPr>
                        <a:t> </a:t>
                      </a:r>
                      <a:r>
                        <a:rPr sz="700" dirty="0">
                          <a:latin typeface="Calibri"/>
                          <a:cs typeface="Calibri"/>
                        </a:rPr>
                        <a:t>Progress:</a:t>
                      </a:r>
                      <a:r>
                        <a:rPr sz="700" spc="-25" dirty="0">
                          <a:latin typeface="Calibri"/>
                          <a:cs typeface="Calibri"/>
                        </a:rPr>
                        <a:t> </a:t>
                      </a:r>
                      <a:r>
                        <a:rPr sz="700" dirty="0">
                          <a:latin typeface="Calibri"/>
                          <a:cs typeface="Calibri"/>
                        </a:rPr>
                        <a:t>fire</a:t>
                      </a:r>
                      <a:r>
                        <a:rPr sz="700" spc="-25" dirty="0">
                          <a:latin typeface="Calibri"/>
                          <a:cs typeface="Calibri"/>
                        </a:rPr>
                        <a:t> </a:t>
                      </a:r>
                      <a:r>
                        <a:rPr sz="700" spc="-20" dirty="0">
                          <a:latin typeface="Calibri"/>
                          <a:cs typeface="Calibri"/>
                        </a:rPr>
                        <a:t>only</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E5A2"/>
                    </a:solidFill>
                  </a:tcPr>
                </a:tc>
                <a:extLst>
                  <a:ext uri="{0D108BD9-81ED-4DB2-BD59-A6C34878D82A}">
                    <a16:rowId xmlns:a16="http://schemas.microsoft.com/office/drawing/2014/main" val="10001"/>
                  </a:ext>
                </a:extLst>
              </a:tr>
              <a:tr h="255443">
                <a:tc vMerge="1">
                  <a:txBody>
                    <a:bodyPr/>
                    <a:lstStyle/>
                    <a:p>
                      <a:endParaRPr/>
                    </a:p>
                  </a:txBody>
                  <a:tcPr marL="0" marR="0" marT="2222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vMerge="1">
                  <a:txBody>
                    <a:bodyPr/>
                    <a:lstStyle/>
                    <a:p>
                      <a:endParaRPr/>
                    </a:p>
                  </a:txBody>
                  <a:tcPr marL="0" marR="0" marT="2222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vMerge="1">
                  <a:txBody>
                    <a:bodyPr/>
                    <a:lstStyle/>
                    <a:p>
                      <a:endParaRPr/>
                    </a:p>
                  </a:txBody>
                  <a:tcPr marL="0" marR="0" marT="2222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300"/>
                        </a:lnSpc>
                      </a:pPr>
                      <a:r>
                        <a:rPr sz="700" dirty="0">
                          <a:latin typeface="Calibri"/>
                          <a:cs typeface="Calibri"/>
                        </a:rPr>
                        <a:t>Full</a:t>
                      </a:r>
                      <a:r>
                        <a:rPr sz="700" spc="-20" dirty="0">
                          <a:latin typeface="Calibri"/>
                          <a:cs typeface="Calibri"/>
                        </a:rPr>
                        <a:t> </a:t>
                      </a:r>
                      <a:r>
                        <a:rPr sz="700" dirty="0">
                          <a:latin typeface="Calibri"/>
                          <a:cs typeface="Calibri"/>
                        </a:rPr>
                        <a:t>Agency</a:t>
                      </a:r>
                      <a:r>
                        <a:rPr sz="700" spc="-20" dirty="0">
                          <a:latin typeface="Calibri"/>
                          <a:cs typeface="Calibri"/>
                        </a:rPr>
                        <a:t> </a:t>
                      </a:r>
                      <a:r>
                        <a:rPr sz="700" dirty="0">
                          <a:latin typeface="Calibri"/>
                          <a:cs typeface="Calibri"/>
                        </a:rPr>
                        <a:t>MSR/SOI</a:t>
                      </a:r>
                      <a:r>
                        <a:rPr sz="700" spc="-20" dirty="0">
                          <a:latin typeface="Calibri"/>
                          <a:cs typeface="Calibri"/>
                        </a:rPr>
                        <a:t> </a:t>
                      </a:r>
                      <a:r>
                        <a:rPr sz="700" dirty="0">
                          <a:latin typeface="Calibri"/>
                          <a:cs typeface="Calibri"/>
                        </a:rPr>
                        <a:t>Needs</a:t>
                      </a:r>
                      <a:r>
                        <a:rPr sz="700" spc="-20" dirty="0">
                          <a:latin typeface="Calibri"/>
                          <a:cs typeface="Calibri"/>
                        </a:rPr>
                        <a:t> </a:t>
                      </a:r>
                      <a:r>
                        <a:rPr sz="700" dirty="0">
                          <a:latin typeface="Calibri"/>
                          <a:cs typeface="Calibri"/>
                        </a:rPr>
                        <a:t>to</a:t>
                      </a:r>
                      <a:r>
                        <a:rPr sz="700" spc="-20" dirty="0">
                          <a:latin typeface="Calibri"/>
                          <a:cs typeface="Calibri"/>
                        </a:rPr>
                        <a:t> </a:t>
                      </a:r>
                      <a:r>
                        <a:rPr sz="700" spc="-25" dirty="0">
                          <a:latin typeface="Calibri"/>
                          <a:cs typeface="Calibri"/>
                        </a:rPr>
                        <a:t>be</a:t>
                      </a:r>
                      <a:endParaRPr sz="700">
                        <a:latin typeface="Calibri"/>
                        <a:cs typeface="Calibri"/>
                      </a:endParaRPr>
                    </a:p>
                    <a:p>
                      <a:pPr algn="ctr">
                        <a:lnSpc>
                          <a:spcPct val="100000"/>
                        </a:lnSpc>
                        <a:spcBef>
                          <a:spcPts val="120"/>
                        </a:spcBef>
                      </a:pPr>
                      <a:r>
                        <a:rPr sz="700" spc="-10" dirty="0">
                          <a:latin typeface="Calibri"/>
                          <a:cs typeface="Calibri"/>
                        </a:rPr>
                        <a:t>scheduled</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FF999A"/>
                    </a:solidFill>
                  </a:tcPr>
                </a:tc>
                <a:extLst>
                  <a:ext uri="{0D108BD9-81ED-4DB2-BD59-A6C34878D82A}">
                    <a16:rowId xmlns:a16="http://schemas.microsoft.com/office/drawing/2014/main" val="10002"/>
                  </a:ext>
                </a:extLst>
              </a:tr>
              <a:tr h="128587">
                <a:tc>
                  <a:txBody>
                    <a:bodyPr/>
                    <a:lstStyle/>
                    <a:p>
                      <a:pPr marL="3810" algn="ctr">
                        <a:lnSpc>
                          <a:spcPts val="1300"/>
                        </a:lnSpc>
                      </a:pPr>
                      <a:r>
                        <a:rPr sz="700" spc="-25" dirty="0">
                          <a:latin typeface="Calibri"/>
                          <a:cs typeface="Calibri"/>
                        </a:rPr>
                        <a:t>19</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9850">
                        <a:lnSpc>
                          <a:spcPts val="1300"/>
                        </a:lnSpc>
                      </a:pPr>
                      <a:r>
                        <a:rPr sz="700" dirty="0">
                          <a:latin typeface="Calibri"/>
                          <a:cs typeface="Calibri"/>
                        </a:rPr>
                        <a:t>Alta</a:t>
                      </a:r>
                      <a:r>
                        <a:rPr sz="700" spc="-20" dirty="0">
                          <a:latin typeface="Calibri"/>
                          <a:cs typeface="Calibri"/>
                        </a:rPr>
                        <a:t> </a:t>
                      </a:r>
                      <a:r>
                        <a:rPr sz="700" dirty="0">
                          <a:latin typeface="Calibri"/>
                          <a:cs typeface="Calibri"/>
                        </a:rPr>
                        <a:t>Fire</a:t>
                      </a:r>
                      <a:r>
                        <a:rPr sz="700" spc="-20" dirty="0">
                          <a:latin typeface="Calibri"/>
                          <a:cs typeface="Calibri"/>
                        </a:rPr>
                        <a:t> </a:t>
                      </a:r>
                      <a:r>
                        <a:rPr sz="700" dirty="0">
                          <a:latin typeface="Calibri"/>
                          <a:cs typeface="Calibri"/>
                        </a:rPr>
                        <a:t>Protection</a:t>
                      </a:r>
                      <a:r>
                        <a:rPr sz="700" spc="-20" dirty="0">
                          <a:latin typeface="Calibri"/>
                          <a:cs typeface="Calibri"/>
                        </a:rPr>
                        <a:t> </a:t>
                      </a:r>
                      <a:r>
                        <a:rPr sz="700" spc="-10" dirty="0">
                          <a:latin typeface="Calibri"/>
                          <a:cs typeface="Calibri"/>
                        </a:rPr>
                        <a:t>District</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300"/>
                        </a:lnSpc>
                      </a:pPr>
                      <a:r>
                        <a:rPr sz="700" spc="-20" dirty="0">
                          <a:latin typeface="Calibri"/>
                          <a:cs typeface="Calibri"/>
                        </a:rPr>
                        <a:t>2017</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300"/>
                        </a:lnSpc>
                      </a:pPr>
                      <a:r>
                        <a:rPr sz="700" dirty="0">
                          <a:latin typeface="Calibri"/>
                          <a:cs typeface="Calibri"/>
                        </a:rPr>
                        <a:t>Planned</a:t>
                      </a:r>
                      <a:r>
                        <a:rPr sz="700" spc="-25" dirty="0">
                          <a:latin typeface="Calibri"/>
                          <a:cs typeface="Calibri"/>
                        </a:rPr>
                        <a:t> </a:t>
                      </a:r>
                      <a:r>
                        <a:rPr sz="700" dirty="0">
                          <a:latin typeface="Calibri"/>
                          <a:cs typeface="Calibri"/>
                        </a:rPr>
                        <a:t>for</a:t>
                      </a:r>
                      <a:r>
                        <a:rPr sz="700" spc="-20" dirty="0">
                          <a:latin typeface="Calibri"/>
                          <a:cs typeface="Calibri"/>
                        </a:rPr>
                        <a:t> </a:t>
                      </a:r>
                      <a:r>
                        <a:rPr sz="700" spc="-10" dirty="0">
                          <a:latin typeface="Calibri"/>
                          <a:cs typeface="Calibri"/>
                        </a:rPr>
                        <a:t>2026-</a:t>
                      </a:r>
                      <a:r>
                        <a:rPr sz="700" spc="-20" dirty="0">
                          <a:latin typeface="Calibri"/>
                          <a:cs typeface="Calibri"/>
                        </a:rPr>
                        <a:t>2027</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FFC102"/>
                    </a:solidFill>
                  </a:tcPr>
                </a:tc>
                <a:extLst>
                  <a:ext uri="{0D108BD9-81ED-4DB2-BD59-A6C34878D82A}">
                    <a16:rowId xmlns:a16="http://schemas.microsoft.com/office/drawing/2014/main" val="10003"/>
                  </a:ext>
                </a:extLst>
              </a:tr>
              <a:tr h="130752">
                <a:tc>
                  <a:txBody>
                    <a:bodyPr/>
                    <a:lstStyle/>
                    <a:p>
                      <a:pPr marL="3810" algn="ctr">
                        <a:lnSpc>
                          <a:spcPts val="1300"/>
                        </a:lnSpc>
                      </a:pPr>
                      <a:r>
                        <a:rPr sz="700" spc="-25" dirty="0">
                          <a:latin typeface="Calibri"/>
                          <a:cs typeface="Calibri"/>
                        </a:rPr>
                        <a:t>20</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9850">
                        <a:lnSpc>
                          <a:spcPts val="1300"/>
                        </a:lnSpc>
                      </a:pPr>
                      <a:r>
                        <a:rPr sz="700" dirty="0">
                          <a:latin typeface="Calibri"/>
                          <a:cs typeface="Calibri"/>
                        </a:rPr>
                        <a:t>Donner</a:t>
                      </a:r>
                      <a:r>
                        <a:rPr sz="700" spc="-20" dirty="0">
                          <a:latin typeface="Calibri"/>
                          <a:cs typeface="Calibri"/>
                        </a:rPr>
                        <a:t> </a:t>
                      </a:r>
                      <a:r>
                        <a:rPr sz="700" dirty="0">
                          <a:latin typeface="Calibri"/>
                          <a:cs typeface="Calibri"/>
                        </a:rPr>
                        <a:t>Summit</a:t>
                      </a:r>
                      <a:r>
                        <a:rPr sz="700" spc="-20" dirty="0">
                          <a:latin typeface="Calibri"/>
                          <a:cs typeface="Calibri"/>
                        </a:rPr>
                        <a:t> </a:t>
                      </a:r>
                      <a:r>
                        <a:rPr sz="700" dirty="0">
                          <a:latin typeface="Calibri"/>
                          <a:cs typeface="Calibri"/>
                        </a:rPr>
                        <a:t>Public</a:t>
                      </a:r>
                      <a:r>
                        <a:rPr sz="700" spc="-20" dirty="0">
                          <a:latin typeface="Calibri"/>
                          <a:cs typeface="Calibri"/>
                        </a:rPr>
                        <a:t> </a:t>
                      </a:r>
                      <a:r>
                        <a:rPr sz="700" dirty="0">
                          <a:latin typeface="Calibri"/>
                          <a:cs typeface="Calibri"/>
                        </a:rPr>
                        <a:t>Utility</a:t>
                      </a:r>
                      <a:r>
                        <a:rPr sz="700" spc="-20" dirty="0">
                          <a:latin typeface="Calibri"/>
                          <a:cs typeface="Calibri"/>
                        </a:rPr>
                        <a:t> </a:t>
                      </a:r>
                      <a:r>
                        <a:rPr sz="700" spc="-10" dirty="0">
                          <a:latin typeface="Calibri"/>
                          <a:cs typeface="Calibri"/>
                        </a:rPr>
                        <a:t>District</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300"/>
                        </a:lnSpc>
                      </a:pPr>
                      <a:r>
                        <a:rPr sz="700" spc="-20" dirty="0">
                          <a:latin typeface="Calibri"/>
                          <a:cs typeface="Calibri"/>
                        </a:rPr>
                        <a:t>2017</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R="26034" algn="ctr">
                        <a:lnSpc>
                          <a:spcPts val="1300"/>
                        </a:lnSpc>
                      </a:pPr>
                      <a:r>
                        <a:rPr sz="700" dirty="0">
                          <a:latin typeface="Calibri"/>
                          <a:cs typeface="Calibri"/>
                        </a:rPr>
                        <a:t>Needs</a:t>
                      </a:r>
                      <a:r>
                        <a:rPr sz="700" spc="-20" dirty="0">
                          <a:latin typeface="Calibri"/>
                          <a:cs typeface="Calibri"/>
                        </a:rPr>
                        <a:t> </a:t>
                      </a:r>
                      <a:r>
                        <a:rPr sz="700" dirty="0">
                          <a:latin typeface="Calibri"/>
                          <a:cs typeface="Calibri"/>
                        </a:rPr>
                        <a:t>to</a:t>
                      </a:r>
                      <a:r>
                        <a:rPr sz="700" spc="-15" dirty="0">
                          <a:latin typeface="Calibri"/>
                          <a:cs typeface="Calibri"/>
                        </a:rPr>
                        <a:t> </a:t>
                      </a:r>
                      <a:r>
                        <a:rPr sz="700" dirty="0">
                          <a:latin typeface="Calibri"/>
                          <a:cs typeface="Calibri"/>
                        </a:rPr>
                        <a:t>be</a:t>
                      </a:r>
                      <a:r>
                        <a:rPr sz="700" spc="-20" dirty="0">
                          <a:latin typeface="Calibri"/>
                          <a:cs typeface="Calibri"/>
                        </a:rPr>
                        <a:t> </a:t>
                      </a:r>
                      <a:r>
                        <a:rPr sz="700" spc="-10" dirty="0">
                          <a:latin typeface="Calibri"/>
                          <a:cs typeface="Calibri"/>
                        </a:rPr>
                        <a:t>scheduled</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FF9999"/>
                    </a:solidFill>
                  </a:tcPr>
                </a:tc>
                <a:extLst>
                  <a:ext uri="{0D108BD9-81ED-4DB2-BD59-A6C34878D82A}">
                    <a16:rowId xmlns:a16="http://schemas.microsoft.com/office/drawing/2014/main" val="10004"/>
                  </a:ext>
                </a:extLst>
              </a:tr>
              <a:tr h="128587">
                <a:tc>
                  <a:txBody>
                    <a:bodyPr/>
                    <a:lstStyle/>
                    <a:p>
                      <a:pPr marL="3810" algn="ctr">
                        <a:lnSpc>
                          <a:spcPts val="1300"/>
                        </a:lnSpc>
                      </a:pPr>
                      <a:r>
                        <a:rPr sz="700" spc="-25" dirty="0">
                          <a:latin typeface="Calibri"/>
                          <a:cs typeface="Calibri"/>
                        </a:rPr>
                        <a:t>21</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9850">
                        <a:lnSpc>
                          <a:spcPts val="1300"/>
                        </a:lnSpc>
                      </a:pPr>
                      <a:r>
                        <a:rPr sz="700" dirty="0">
                          <a:latin typeface="Calibri"/>
                          <a:cs typeface="Calibri"/>
                        </a:rPr>
                        <a:t>Foresthill</a:t>
                      </a:r>
                      <a:r>
                        <a:rPr sz="700" spc="-30" dirty="0">
                          <a:latin typeface="Calibri"/>
                          <a:cs typeface="Calibri"/>
                        </a:rPr>
                        <a:t> </a:t>
                      </a:r>
                      <a:r>
                        <a:rPr sz="700" dirty="0">
                          <a:latin typeface="Calibri"/>
                          <a:cs typeface="Calibri"/>
                        </a:rPr>
                        <a:t>Fire</a:t>
                      </a:r>
                      <a:r>
                        <a:rPr sz="700" spc="-25" dirty="0">
                          <a:latin typeface="Calibri"/>
                          <a:cs typeface="Calibri"/>
                        </a:rPr>
                        <a:t> </a:t>
                      </a:r>
                      <a:r>
                        <a:rPr sz="700" dirty="0">
                          <a:latin typeface="Calibri"/>
                          <a:cs typeface="Calibri"/>
                        </a:rPr>
                        <a:t>Protection</a:t>
                      </a:r>
                      <a:r>
                        <a:rPr sz="700" spc="-25" dirty="0">
                          <a:latin typeface="Calibri"/>
                          <a:cs typeface="Calibri"/>
                        </a:rPr>
                        <a:t> </a:t>
                      </a:r>
                      <a:r>
                        <a:rPr sz="700" spc="-10" dirty="0">
                          <a:latin typeface="Calibri"/>
                          <a:cs typeface="Calibri"/>
                        </a:rPr>
                        <a:t>District</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300"/>
                        </a:lnSpc>
                      </a:pPr>
                      <a:r>
                        <a:rPr sz="700" spc="-20" dirty="0">
                          <a:latin typeface="Calibri"/>
                          <a:cs typeface="Calibri"/>
                        </a:rPr>
                        <a:t>2017</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300"/>
                        </a:lnSpc>
                      </a:pPr>
                      <a:r>
                        <a:rPr sz="700" dirty="0">
                          <a:latin typeface="Calibri"/>
                          <a:cs typeface="Calibri"/>
                        </a:rPr>
                        <a:t>Planned</a:t>
                      </a:r>
                      <a:r>
                        <a:rPr sz="700" spc="-25" dirty="0">
                          <a:latin typeface="Calibri"/>
                          <a:cs typeface="Calibri"/>
                        </a:rPr>
                        <a:t> </a:t>
                      </a:r>
                      <a:r>
                        <a:rPr sz="700" dirty="0">
                          <a:latin typeface="Calibri"/>
                          <a:cs typeface="Calibri"/>
                        </a:rPr>
                        <a:t>for</a:t>
                      </a:r>
                      <a:r>
                        <a:rPr sz="700" spc="-20" dirty="0">
                          <a:latin typeface="Calibri"/>
                          <a:cs typeface="Calibri"/>
                        </a:rPr>
                        <a:t> </a:t>
                      </a:r>
                      <a:r>
                        <a:rPr sz="700" spc="-10" dirty="0">
                          <a:latin typeface="Calibri"/>
                          <a:cs typeface="Calibri"/>
                        </a:rPr>
                        <a:t>2026-</a:t>
                      </a:r>
                      <a:r>
                        <a:rPr sz="700" spc="-20" dirty="0">
                          <a:latin typeface="Calibri"/>
                          <a:cs typeface="Calibri"/>
                        </a:rPr>
                        <a:t>2027</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FFC102"/>
                    </a:solidFill>
                  </a:tcPr>
                </a:tc>
                <a:extLst>
                  <a:ext uri="{0D108BD9-81ED-4DB2-BD59-A6C34878D82A}">
                    <a16:rowId xmlns:a16="http://schemas.microsoft.com/office/drawing/2014/main" val="10005"/>
                  </a:ext>
                </a:extLst>
              </a:tr>
              <a:tr h="130752">
                <a:tc>
                  <a:txBody>
                    <a:bodyPr/>
                    <a:lstStyle/>
                    <a:p>
                      <a:pPr marL="3810" algn="ctr">
                        <a:lnSpc>
                          <a:spcPts val="1300"/>
                        </a:lnSpc>
                      </a:pPr>
                      <a:r>
                        <a:rPr sz="700" spc="-25" dirty="0">
                          <a:latin typeface="Calibri"/>
                          <a:cs typeface="Calibri"/>
                        </a:rPr>
                        <a:t>22</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9850">
                        <a:lnSpc>
                          <a:spcPts val="1300"/>
                        </a:lnSpc>
                      </a:pPr>
                      <a:r>
                        <a:rPr sz="700" dirty="0">
                          <a:latin typeface="Calibri"/>
                          <a:cs typeface="Calibri"/>
                        </a:rPr>
                        <a:t>McKinney</a:t>
                      </a:r>
                      <a:r>
                        <a:rPr sz="700" spc="-45" dirty="0">
                          <a:latin typeface="Calibri"/>
                          <a:cs typeface="Calibri"/>
                        </a:rPr>
                        <a:t> </a:t>
                      </a:r>
                      <a:r>
                        <a:rPr sz="700" dirty="0">
                          <a:latin typeface="Calibri"/>
                          <a:cs typeface="Calibri"/>
                        </a:rPr>
                        <a:t>Water</a:t>
                      </a:r>
                      <a:r>
                        <a:rPr sz="700" spc="-40" dirty="0">
                          <a:latin typeface="Calibri"/>
                          <a:cs typeface="Calibri"/>
                        </a:rPr>
                        <a:t> </a:t>
                      </a:r>
                      <a:r>
                        <a:rPr sz="700" spc="-10" dirty="0">
                          <a:latin typeface="Calibri"/>
                          <a:cs typeface="Calibri"/>
                        </a:rPr>
                        <a:t>District</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300"/>
                        </a:lnSpc>
                      </a:pPr>
                      <a:r>
                        <a:rPr sz="700" spc="-20" dirty="0">
                          <a:latin typeface="Calibri"/>
                          <a:cs typeface="Calibri"/>
                        </a:rPr>
                        <a:t>2017</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R="26034" algn="ctr">
                        <a:lnSpc>
                          <a:spcPts val="1300"/>
                        </a:lnSpc>
                      </a:pPr>
                      <a:r>
                        <a:rPr sz="700" dirty="0">
                          <a:latin typeface="Calibri"/>
                          <a:cs typeface="Calibri"/>
                        </a:rPr>
                        <a:t>Needs</a:t>
                      </a:r>
                      <a:r>
                        <a:rPr sz="700" spc="-20" dirty="0">
                          <a:latin typeface="Calibri"/>
                          <a:cs typeface="Calibri"/>
                        </a:rPr>
                        <a:t> </a:t>
                      </a:r>
                      <a:r>
                        <a:rPr sz="700" dirty="0">
                          <a:latin typeface="Calibri"/>
                          <a:cs typeface="Calibri"/>
                        </a:rPr>
                        <a:t>to</a:t>
                      </a:r>
                      <a:r>
                        <a:rPr sz="700" spc="-15" dirty="0">
                          <a:latin typeface="Calibri"/>
                          <a:cs typeface="Calibri"/>
                        </a:rPr>
                        <a:t> </a:t>
                      </a:r>
                      <a:r>
                        <a:rPr sz="700" dirty="0">
                          <a:latin typeface="Calibri"/>
                          <a:cs typeface="Calibri"/>
                        </a:rPr>
                        <a:t>be</a:t>
                      </a:r>
                      <a:r>
                        <a:rPr sz="700" spc="-20" dirty="0">
                          <a:latin typeface="Calibri"/>
                          <a:cs typeface="Calibri"/>
                        </a:rPr>
                        <a:t> </a:t>
                      </a:r>
                      <a:r>
                        <a:rPr sz="700" spc="-10" dirty="0">
                          <a:latin typeface="Calibri"/>
                          <a:cs typeface="Calibri"/>
                        </a:rPr>
                        <a:t>scheduled</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FF9999"/>
                    </a:solidFill>
                  </a:tcPr>
                </a:tc>
                <a:extLst>
                  <a:ext uri="{0D108BD9-81ED-4DB2-BD59-A6C34878D82A}">
                    <a16:rowId xmlns:a16="http://schemas.microsoft.com/office/drawing/2014/main" val="10006"/>
                  </a:ext>
                </a:extLst>
              </a:tr>
              <a:tr h="128587">
                <a:tc>
                  <a:txBody>
                    <a:bodyPr/>
                    <a:lstStyle/>
                    <a:p>
                      <a:pPr marL="3810" algn="ctr">
                        <a:lnSpc>
                          <a:spcPts val="1300"/>
                        </a:lnSpc>
                      </a:pPr>
                      <a:r>
                        <a:rPr sz="700" spc="-25" dirty="0">
                          <a:latin typeface="Calibri"/>
                          <a:cs typeface="Calibri"/>
                        </a:rPr>
                        <a:t>23</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9850">
                        <a:lnSpc>
                          <a:spcPts val="1300"/>
                        </a:lnSpc>
                      </a:pPr>
                      <a:r>
                        <a:rPr sz="700" dirty="0">
                          <a:latin typeface="Calibri"/>
                          <a:cs typeface="Calibri"/>
                        </a:rPr>
                        <a:t>North</a:t>
                      </a:r>
                      <a:r>
                        <a:rPr sz="700" spc="-25" dirty="0">
                          <a:latin typeface="Calibri"/>
                          <a:cs typeface="Calibri"/>
                        </a:rPr>
                        <a:t> </a:t>
                      </a:r>
                      <a:r>
                        <a:rPr sz="700" dirty="0">
                          <a:latin typeface="Calibri"/>
                          <a:cs typeface="Calibri"/>
                        </a:rPr>
                        <a:t>Tahoe</a:t>
                      </a:r>
                      <a:r>
                        <a:rPr sz="700" spc="-25" dirty="0">
                          <a:latin typeface="Calibri"/>
                          <a:cs typeface="Calibri"/>
                        </a:rPr>
                        <a:t> </a:t>
                      </a:r>
                      <a:r>
                        <a:rPr sz="700" dirty="0">
                          <a:latin typeface="Calibri"/>
                          <a:cs typeface="Calibri"/>
                        </a:rPr>
                        <a:t>Fire</a:t>
                      </a:r>
                      <a:r>
                        <a:rPr sz="700" spc="-25" dirty="0">
                          <a:latin typeface="Calibri"/>
                          <a:cs typeface="Calibri"/>
                        </a:rPr>
                        <a:t> </a:t>
                      </a:r>
                      <a:r>
                        <a:rPr sz="700" dirty="0">
                          <a:latin typeface="Calibri"/>
                          <a:cs typeface="Calibri"/>
                        </a:rPr>
                        <a:t>Protection</a:t>
                      </a:r>
                      <a:r>
                        <a:rPr sz="700" spc="-20" dirty="0">
                          <a:latin typeface="Calibri"/>
                          <a:cs typeface="Calibri"/>
                        </a:rPr>
                        <a:t> </a:t>
                      </a:r>
                      <a:r>
                        <a:rPr sz="700" spc="-10" dirty="0">
                          <a:latin typeface="Calibri"/>
                          <a:cs typeface="Calibri"/>
                        </a:rPr>
                        <a:t>District</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300"/>
                        </a:lnSpc>
                      </a:pPr>
                      <a:r>
                        <a:rPr sz="700" spc="-20" dirty="0">
                          <a:latin typeface="Calibri"/>
                          <a:cs typeface="Calibri"/>
                        </a:rPr>
                        <a:t>2017</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300"/>
                        </a:lnSpc>
                      </a:pPr>
                      <a:r>
                        <a:rPr sz="700" dirty="0">
                          <a:latin typeface="Calibri"/>
                          <a:cs typeface="Calibri"/>
                        </a:rPr>
                        <a:t>Admin</a:t>
                      </a:r>
                      <a:r>
                        <a:rPr sz="700" spc="-20" dirty="0">
                          <a:latin typeface="Calibri"/>
                          <a:cs typeface="Calibri"/>
                        </a:rPr>
                        <a:t> </a:t>
                      </a:r>
                      <a:r>
                        <a:rPr sz="700" dirty="0">
                          <a:latin typeface="Calibri"/>
                          <a:cs typeface="Calibri"/>
                        </a:rPr>
                        <a:t>Draft</a:t>
                      </a:r>
                      <a:r>
                        <a:rPr sz="700" spc="-20" dirty="0">
                          <a:latin typeface="Calibri"/>
                          <a:cs typeface="Calibri"/>
                        </a:rPr>
                        <a:t> </a:t>
                      </a:r>
                      <a:r>
                        <a:rPr sz="700" dirty="0">
                          <a:latin typeface="Calibri"/>
                          <a:cs typeface="Calibri"/>
                        </a:rPr>
                        <a:t>In</a:t>
                      </a:r>
                      <a:r>
                        <a:rPr sz="700" spc="-15" dirty="0">
                          <a:latin typeface="Calibri"/>
                          <a:cs typeface="Calibri"/>
                        </a:rPr>
                        <a:t> </a:t>
                      </a:r>
                      <a:r>
                        <a:rPr sz="700" spc="-10" dirty="0">
                          <a:latin typeface="Calibri"/>
                          <a:cs typeface="Calibri"/>
                        </a:rPr>
                        <a:t>Progress</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E5A2"/>
                    </a:solidFill>
                  </a:tcPr>
                </a:tc>
                <a:extLst>
                  <a:ext uri="{0D108BD9-81ED-4DB2-BD59-A6C34878D82A}">
                    <a16:rowId xmlns:a16="http://schemas.microsoft.com/office/drawing/2014/main" val="10007"/>
                  </a:ext>
                </a:extLst>
              </a:tr>
              <a:tr h="130752">
                <a:tc>
                  <a:txBody>
                    <a:bodyPr/>
                    <a:lstStyle/>
                    <a:p>
                      <a:pPr marL="3810" algn="ctr">
                        <a:lnSpc>
                          <a:spcPts val="1300"/>
                        </a:lnSpc>
                      </a:pPr>
                      <a:r>
                        <a:rPr sz="700" spc="-25" dirty="0">
                          <a:latin typeface="Calibri"/>
                          <a:cs typeface="Calibri"/>
                        </a:rPr>
                        <a:t>24</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9850">
                        <a:lnSpc>
                          <a:spcPts val="1300"/>
                        </a:lnSpc>
                      </a:pPr>
                      <a:r>
                        <a:rPr sz="700" dirty="0">
                          <a:latin typeface="Calibri"/>
                          <a:cs typeface="Calibri"/>
                        </a:rPr>
                        <a:t>North</a:t>
                      </a:r>
                      <a:r>
                        <a:rPr sz="700" spc="-25" dirty="0">
                          <a:latin typeface="Calibri"/>
                          <a:cs typeface="Calibri"/>
                        </a:rPr>
                        <a:t> </a:t>
                      </a:r>
                      <a:r>
                        <a:rPr sz="700" dirty="0">
                          <a:latin typeface="Calibri"/>
                          <a:cs typeface="Calibri"/>
                        </a:rPr>
                        <a:t>Tahoe</a:t>
                      </a:r>
                      <a:r>
                        <a:rPr sz="700" spc="-20" dirty="0">
                          <a:latin typeface="Calibri"/>
                          <a:cs typeface="Calibri"/>
                        </a:rPr>
                        <a:t> </a:t>
                      </a:r>
                      <a:r>
                        <a:rPr sz="700" dirty="0">
                          <a:latin typeface="Calibri"/>
                          <a:cs typeface="Calibri"/>
                        </a:rPr>
                        <a:t>Public</a:t>
                      </a:r>
                      <a:r>
                        <a:rPr sz="700" spc="-20" dirty="0">
                          <a:latin typeface="Calibri"/>
                          <a:cs typeface="Calibri"/>
                        </a:rPr>
                        <a:t> </a:t>
                      </a:r>
                      <a:r>
                        <a:rPr sz="700" dirty="0">
                          <a:latin typeface="Calibri"/>
                          <a:cs typeface="Calibri"/>
                        </a:rPr>
                        <a:t>Utility</a:t>
                      </a:r>
                      <a:r>
                        <a:rPr sz="700" spc="-20" dirty="0">
                          <a:latin typeface="Calibri"/>
                          <a:cs typeface="Calibri"/>
                        </a:rPr>
                        <a:t> </a:t>
                      </a:r>
                      <a:r>
                        <a:rPr sz="700" spc="-10" dirty="0">
                          <a:latin typeface="Calibri"/>
                          <a:cs typeface="Calibri"/>
                        </a:rPr>
                        <a:t>District</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300"/>
                        </a:lnSpc>
                      </a:pPr>
                      <a:r>
                        <a:rPr sz="700" spc="-20" dirty="0">
                          <a:latin typeface="Calibri"/>
                          <a:cs typeface="Calibri"/>
                        </a:rPr>
                        <a:t>2017</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R="26034" algn="ctr">
                        <a:lnSpc>
                          <a:spcPts val="1300"/>
                        </a:lnSpc>
                      </a:pPr>
                      <a:r>
                        <a:rPr sz="700" dirty="0">
                          <a:latin typeface="Calibri"/>
                          <a:cs typeface="Calibri"/>
                        </a:rPr>
                        <a:t>Needs</a:t>
                      </a:r>
                      <a:r>
                        <a:rPr sz="700" spc="-20" dirty="0">
                          <a:latin typeface="Calibri"/>
                          <a:cs typeface="Calibri"/>
                        </a:rPr>
                        <a:t> </a:t>
                      </a:r>
                      <a:r>
                        <a:rPr sz="700" dirty="0">
                          <a:latin typeface="Calibri"/>
                          <a:cs typeface="Calibri"/>
                        </a:rPr>
                        <a:t>to</a:t>
                      </a:r>
                      <a:r>
                        <a:rPr sz="700" spc="-15" dirty="0">
                          <a:latin typeface="Calibri"/>
                          <a:cs typeface="Calibri"/>
                        </a:rPr>
                        <a:t> </a:t>
                      </a:r>
                      <a:r>
                        <a:rPr sz="700" dirty="0">
                          <a:latin typeface="Calibri"/>
                          <a:cs typeface="Calibri"/>
                        </a:rPr>
                        <a:t>be</a:t>
                      </a:r>
                      <a:r>
                        <a:rPr sz="700" spc="-20" dirty="0">
                          <a:latin typeface="Calibri"/>
                          <a:cs typeface="Calibri"/>
                        </a:rPr>
                        <a:t> </a:t>
                      </a:r>
                      <a:r>
                        <a:rPr sz="700" spc="-10" dirty="0">
                          <a:latin typeface="Calibri"/>
                          <a:cs typeface="Calibri"/>
                        </a:rPr>
                        <a:t>scheduled</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FF9999"/>
                    </a:solidFill>
                  </a:tcPr>
                </a:tc>
                <a:extLst>
                  <a:ext uri="{0D108BD9-81ED-4DB2-BD59-A6C34878D82A}">
                    <a16:rowId xmlns:a16="http://schemas.microsoft.com/office/drawing/2014/main" val="10008"/>
                  </a:ext>
                </a:extLst>
              </a:tr>
              <a:tr h="128587">
                <a:tc rowSpan="2">
                  <a:txBody>
                    <a:bodyPr/>
                    <a:lstStyle/>
                    <a:p>
                      <a:pPr>
                        <a:lnSpc>
                          <a:spcPct val="100000"/>
                        </a:lnSpc>
                        <a:spcBef>
                          <a:spcPts val="175"/>
                        </a:spcBef>
                      </a:pPr>
                      <a:endParaRPr sz="700">
                        <a:latin typeface="Times New Roman"/>
                        <a:cs typeface="Times New Roman"/>
                      </a:endParaRPr>
                    </a:p>
                    <a:p>
                      <a:pPr marL="110489">
                        <a:lnSpc>
                          <a:spcPct val="100000"/>
                        </a:lnSpc>
                        <a:spcBef>
                          <a:spcPts val="5"/>
                        </a:spcBef>
                      </a:pPr>
                      <a:r>
                        <a:rPr sz="700" spc="-25" dirty="0">
                          <a:latin typeface="Calibri"/>
                          <a:cs typeface="Calibri"/>
                        </a:rPr>
                        <a:t>25</a:t>
                      </a:r>
                      <a:endParaRPr sz="700">
                        <a:latin typeface="Calibri"/>
                        <a:cs typeface="Calibri"/>
                      </a:endParaRPr>
                    </a:p>
                  </a:txBody>
                  <a:tcPr marL="0" marR="0" marT="15153"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rowSpan="2">
                  <a:txBody>
                    <a:bodyPr/>
                    <a:lstStyle/>
                    <a:p>
                      <a:pPr>
                        <a:lnSpc>
                          <a:spcPct val="100000"/>
                        </a:lnSpc>
                        <a:spcBef>
                          <a:spcPts val="175"/>
                        </a:spcBef>
                      </a:pPr>
                      <a:endParaRPr sz="700" dirty="0">
                        <a:latin typeface="Times New Roman"/>
                        <a:cs typeface="Times New Roman"/>
                      </a:endParaRPr>
                    </a:p>
                    <a:p>
                      <a:pPr marL="69850">
                        <a:lnSpc>
                          <a:spcPct val="100000"/>
                        </a:lnSpc>
                        <a:spcBef>
                          <a:spcPts val="5"/>
                        </a:spcBef>
                      </a:pPr>
                      <a:r>
                        <a:rPr sz="700" dirty="0">
                          <a:latin typeface="Calibri"/>
                          <a:cs typeface="Calibri"/>
                        </a:rPr>
                        <a:t>Northstar</a:t>
                      </a:r>
                      <a:r>
                        <a:rPr sz="700" spc="-40" dirty="0">
                          <a:latin typeface="Calibri"/>
                          <a:cs typeface="Calibri"/>
                        </a:rPr>
                        <a:t> </a:t>
                      </a:r>
                      <a:r>
                        <a:rPr sz="700" dirty="0">
                          <a:latin typeface="Calibri"/>
                          <a:cs typeface="Calibri"/>
                        </a:rPr>
                        <a:t>Community</a:t>
                      </a:r>
                      <a:r>
                        <a:rPr sz="700" spc="-40" dirty="0">
                          <a:latin typeface="Calibri"/>
                          <a:cs typeface="Calibri"/>
                        </a:rPr>
                        <a:t> </a:t>
                      </a:r>
                      <a:r>
                        <a:rPr sz="700" dirty="0">
                          <a:latin typeface="Calibri"/>
                          <a:cs typeface="Calibri"/>
                        </a:rPr>
                        <a:t>Services</a:t>
                      </a:r>
                      <a:r>
                        <a:rPr sz="700" spc="-40" dirty="0">
                          <a:latin typeface="Calibri"/>
                          <a:cs typeface="Calibri"/>
                        </a:rPr>
                        <a:t> </a:t>
                      </a:r>
                      <a:r>
                        <a:rPr sz="700" spc="-10" dirty="0">
                          <a:latin typeface="Calibri"/>
                          <a:cs typeface="Calibri"/>
                        </a:rPr>
                        <a:t>District</a:t>
                      </a:r>
                      <a:endParaRPr sz="700" dirty="0">
                        <a:latin typeface="Calibri"/>
                        <a:cs typeface="Calibri"/>
                      </a:endParaRPr>
                    </a:p>
                  </a:txBody>
                  <a:tcPr marL="0" marR="0" marT="15153"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rowSpan="2">
                  <a:txBody>
                    <a:bodyPr/>
                    <a:lstStyle/>
                    <a:p>
                      <a:pPr>
                        <a:lnSpc>
                          <a:spcPct val="100000"/>
                        </a:lnSpc>
                        <a:spcBef>
                          <a:spcPts val="175"/>
                        </a:spcBef>
                      </a:pPr>
                      <a:endParaRPr sz="700">
                        <a:latin typeface="Times New Roman"/>
                        <a:cs typeface="Times New Roman"/>
                      </a:endParaRPr>
                    </a:p>
                    <a:p>
                      <a:pPr marL="227965">
                        <a:lnSpc>
                          <a:spcPct val="100000"/>
                        </a:lnSpc>
                        <a:spcBef>
                          <a:spcPts val="5"/>
                        </a:spcBef>
                      </a:pPr>
                      <a:r>
                        <a:rPr sz="700" spc="-20" dirty="0">
                          <a:latin typeface="Calibri"/>
                          <a:cs typeface="Calibri"/>
                        </a:rPr>
                        <a:t>2017</a:t>
                      </a:r>
                      <a:endParaRPr sz="700">
                        <a:latin typeface="Calibri"/>
                        <a:cs typeface="Calibri"/>
                      </a:endParaRPr>
                    </a:p>
                  </a:txBody>
                  <a:tcPr marL="0" marR="0" marT="15153"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300"/>
                        </a:lnSpc>
                      </a:pPr>
                      <a:r>
                        <a:rPr sz="700" dirty="0">
                          <a:latin typeface="Calibri"/>
                          <a:cs typeface="Calibri"/>
                        </a:rPr>
                        <a:t>Admin</a:t>
                      </a:r>
                      <a:r>
                        <a:rPr sz="700" spc="-25" dirty="0">
                          <a:latin typeface="Calibri"/>
                          <a:cs typeface="Calibri"/>
                        </a:rPr>
                        <a:t> </a:t>
                      </a:r>
                      <a:r>
                        <a:rPr sz="700" dirty="0">
                          <a:latin typeface="Calibri"/>
                          <a:cs typeface="Calibri"/>
                        </a:rPr>
                        <a:t>Draft</a:t>
                      </a:r>
                      <a:r>
                        <a:rPr sz="700" spc="-25" dirty="0">
                          <a:latin typeface="Calibri"/>
                          <a:cs typeface="Calibri"/>
                        </a:rPr>
                        <a:t> </a:t>
                      </a:r>
                      <a:r>
                        <a:rPr sz="700" dirty="0">
                          <a:latin typeface="Calibri"/>
                          <a:cs typeface="Calibri"/>
                        </a:rPr>
                        <a:t>In</a:t>
                      </a:r>
                      <a:r>
                        <a:rPr sz="700" spc="-25" dirty="0">
                          <a:latin typeface="Calibri"/>
                          <a:cs typeface="Calibri"/>
                        </a:rPr>
                        <a:t> </a:t>
                      </a:r>
                      <a:r>
                        <a:rPr sz="700" dirty="0">
                          <a:latin typeface="Calibri"/>
                          <a:cs typeface="Calibri"/>
                        </a:rPr>
                        <a:t>Progress:</a:t>
                      </a:r>
                      <a:r>
                        <a:rPr sz="700" spc="-25" dirty="0">
                          <a:latin typeface="Calibri"/>
                          <a:cs typeface="Calibri"/>
                        </a:rPr>
                        <a:t> </a:t>
                      </a:r>
                      <a:r>
                        <a:rPr sz="700" dirty="0">
                          <a:latin typeface="Calibri"/>
                          <a:cs typeface="Calibri"/>
                        </a:rPr>
                        <a:t>fire</a:t>
                      </a:r>
                      <a:r>
                        <a:rPr sz="700" spc="-25" dirty="0">
                          <a:latin typeface="Calibri"/>
                          <a:cs typeface="Calibri"/>
                        </a:rPr>
                        <a:t> </a:t>
                      </a:r>
                      <a:r>
                        <a:rPr sz="700" spc="-20" dirty="0">
                          <a:latin typeface="Calibri"/>
                          <a:cs typeface="Calibri"/>
                        </a:rPr>
                        <a:t>only</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E5A2"/>
                    </a:solidFill>
                  </a:tcPr>
                </a:tc>
                <a:extLst>
                  <a:ext uri="{0D108BD9-81ED-4DB2-BD59-A6C34878D82A}">
                    <a16:rowId xmlns:a16="http://schemas.microsoft.com/office/drawing/2014/main" val="10009"/>
                  </a:ext>
                </a:extLst>
              </a:tr>
              <a:tr h="255443">
                <a:tc vMerge="1">
                  <a:txBody>
                    <a:bodyPr/>
                    <a:lstStyle/>
                    <a:p>
                      <a:endParaRPr/>
                    </a:p>
                  </a:txBody>
                  <a:tcPr marL="0" marR="0" marT="2222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vMerge="1">
                  <a:txBody>
                    <a:bodyPr/>
                    <a:lstStyle/>
                    <a:p>
                      <a:endParaRPr/>
                    </a:p>
                  </a:txBody>
                  <a:tcPr marL="0" marR="0" marT="2222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vMerge="1">
                  <a:txBody>
                    <a:bodyPr/>
                    <a:lstStyle/>
                    <a:p>
                      <a:endParaRPr/>
                    </a:p>
                  </a:txBody>
                  <a:tcPr marL="0" marR="0" marT="2222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300"/>
                        </a:lnSpc>
                      </a:pPr>
                      <a:r>
                        <a:rPr sz="700" dirty="0">
                          <a:latin typeface="Calibri"/>
                          <a:cs typeface="Calibri"/>
                        </a:rPr>
                        <a:t>Full</a:t>
                      </a:r>
                      <a:r>
                        <a:rPr sz="700" spc="-20" dirty="0">
                          <a:latin typeface="Calibri"/>
                          <a:cs typeface="Calibri"/>
                        </a:rPr>
                        <a:t> </a:t>
                      </a:r>
                      <a:r>
                        <a:rPr sz="700" dirty="0">
                          <a:latin typeface="Calibri"/>
                          <a:cs typeface="Calibri"/>
                        </a:rPr>
                        <a:t>Agency</a:t>
                      </a:r>
                      <a:r>
                        <a:rPr sz="700" spc="-20" dirty="0">
                          <a:latin typeface="Calibri"/>
                          <a:cs typeface="Calibri"/>
                        </a:rPr>
                        <a:t> </a:t>
                      </a:r>
                      <a:r>
                        <a:rPr sz="700" dirty="0">
                          <a:latin typeface="Calibri"/>
                          <a:cs typeface="Calibri"/>
                        </a:rPr>
                        <a:t>MSR/SOI</a:t>
                      </a:r>
                      <a:r>
                        <a:rPr sz="700" spc="-20" dirty="0">
                          <a:latin typeface="Calibri"/>
                          <a:cs typeface="Calibri"/>
                        </a:rPr>
                        <a:t> </a:t>
                      </a:r>
                      <a:r>
                        <a:rPr sz="700" dirty="0">
                          <a:latin typeface="Calibri"/>
                          <a:cs typeface="Calibri"/>
                        </a:rPr>
                        <a:t>Needs</a:t>
                      </a:r>
                      <a:r>
                        <a:rPr sz="700" spc="-20" dirty="0">
                          <a:latin typeface="Calibri"/>
                          <a:cs typeface="Calibri"/>
                        </a:rPr>
                        <a:t> </a:t>
                      </a:r>
                      <a:r>
                        <a:rPr sz="700" dirty="0">
                          <a:latin typeface="Calibri"/>
                          <a:cs typeface="Calibri"/>
                        </a:rPr>
                        <a:t>to</a:t>
                      </a:r>
                      <a:r>
                        <a:rPr sz="700" spc="-20" dirty="0">
                          <a:latin typeface="Calibri"/>
                          <a:cs typeface="Calibri"/>
                        </a:rPr>
                        <a:t> </a:t>
                      </a:r>
                      <a:r>
                        <a:rPr sz="700" spc="-25" dirty="0">
                          <a:latin typeface="Calibri"/>
                          <a:cs typeface="Calibri"/>
                        </a:rPr>
                        <a:t>be</a:t>
                      </a:r>
                      <a:endParaRPr sz="700">
                        <a:latin typeface="Calibri"/>
                        <a:cs typeface="Calibri"/>
                      </a:endParaRPr>
                    </a:p>
                    <a:p>
                      <a:pPr algn="ctr">
                        <a:lnSpc>
                          <a:spcPct val="100000"/>
                        </a:lnSpc>
                        <a:spcBef>
                          <a:spcPts val="145"/>
                        </a:spcBef>
                      </a:pPr>
                      <a:r>
                        <a:rPr sz="700" spc="-10" dirty="0">
                          <a:latin typeface="Calibri"/>
                          <a:cs typeface="Calibri"/>
                        </a:rPr>
                        <a:t>scheduled</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FF999A"/>
                    </a:solidFill>
                  </a:tcPr>
                </a:tc>
                <a:extLst>
                  <a:ext uri="{0D108BD9-81ED-4DB2-BD59-A6C34878D82A}">
                    <a16:rowId xmlns:a16="http://schemas.microsoft.com/office/drawing/2014/main" val="10010"/>
                  </a:ext>
                </a:extLst>
              </a:tr>
              <a:tr h="128587">
                <a:tc rowSpan="2">
                  <a:txBody>
                    <a:bodyPr/>
                    <a:lstStyle/>
                    <a:p>
                      <a:pPr>
                        <a:lnSpc>
                          <a:spcPct val="100000"/>
                        </a:lnSpc>
                        <a:spcBef>
                          <a:spcPts val="175"/>
                        </a:spcBef>
                      </a:pPr>
                      <a:endParaRPr sz="700">
                        <a:latin typeface="Times New Roman"/>
                        <a:cs typeface="Times New Roman"/>
                      </a:endParaRPr>
                    </a:p>
                    <a:p>
                      <a:pPr marL="110489">
                        <a:lnSpc>
                          <a:spcPct val="100000"/>
                        </a:lnSpc>
                        <a:spcBef>
                          <a:spcPts val="5"/>
                        </a:spcBef>
                      </a:pPr>
                      <a:r>
                        <a:rPr sz="700" spc="-25" dirty="0">
                          <a:latin typeface="Calibri"/>
                          <a:cs typeface="Calibri"/>
                        </a:rPr>
                        <a:t>26</a:t>
                      </a:r>
                      <a:endParaRPr sz="700">
                        <a:latin typeface="Calibri"/>
                        <a:cs typeface="Calibri"/>
                      </a:endParaRPr>
                    </a:p>
                  </a:txBody>
                  <a:tcPr marL="0" marR="0" marT="15153"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rowSpan="2">
                  <a:txBody>
                    <a:bodyPr/>
                    <a:lstStyle/>
                    <a:p>
                      <a:pPr>
                        <a:lnSpc>
                          <a:spcPct val="100000"/>
                        </a:lnSpc>
                        <a:spcBef>
                          <a:spcPts val="175"/>
                        </a:spcBef>
                      </a:pPr>
                      <a:endParaRPr sz="700">
                        <a:latin typeface="Times New Roman"/>
                        <a:cs typeface="Times New Roman"/>
                      </a:endParaRPr>
                    </a:p>
                    <a:p>
                      <a:pPr marL="69850">
                        <a:lnSpc>
                          <a:spcPct val="100000"/>
                        </a:lnSpc>
                        <a:spcBef>
                          <a:spcPts val="5"/>
                        </a:spcBef>
                      </a:pPr>
                      <a:r>
                        <a:rPr sz="700" dirty="0">
                          <a:latin typeface="Calibri"/>
                          <a:cs typeface="Calibri"/>
                        </a:rPr>
                        <a:t>Olympic</a:t>
                      </a:r>
                      <a:r>
                        <a:rPr sz="700" spc="-35" dirty="0">
                          <a:latin typeface="Calibri"/>
                          <a:cs typeface="Calibri"/>
                        </a:rPr>
                        <a:t> </a:t>
                      </a:r>
                      <a:r>
                        <a:rPr sz="700" dirty="0">
                          <a:latin typeface="Calibri"/>
                          <a:cs typeface="Calibri"/>
                        </a:rPr>
                        <a:t>Valley</a:t>
                      </a:r>
                      <a:r>
                        <a:rPr sz="700" spc="-30" dirty="0">
                          <a:latin typeface="Calibri"/>
                          <a:cs typeface="Calibri"/>
                        </a:rPr>
                        <a:t> </a:t>
                      </a:r>
                      <a:r>
                        <a:rPr sz="700" dirty="0">
                          <a:latin typeface="Calibri"/>
                          <a:cs typeface="Calibri"/>
                        </a:rPr>
                        <a:t>Public</a:t>
                      </a:r>
                      <a:r>
                        <a:rPr sz="700" spc="-30" dirty="0">
                          <a:latin typeface="Calibri"/>
                          <a:cs typeface="Calibri"/>
                        </a:rPr>
                        <a:t> </a:t>
                      </a:r>
                      <a:r>
                        <a:rPr sz="700" dirty="0">
                          <a:latin typeface="Calibri"/>
                          <a:cs typeface="Calibri"/>
                        </a:rPr>
                        <a:t>Service</a:t>
                      </a:r>
                      <a:r>
                        <a:rPr sz="700" spc="-35" dirty="0">
                          <a:latin typeface="Calibri"/>
                          <a:cs typeface="Calibri"/>
                        </a:rPr>
                        <a:t> </a:t>
                      </a:r>
                      <a:r>
                        <a:rPr sz="700" spc="-10" dirty="0">
                          <a:latin typeface="Calibri"/>
                          <a:cs typeface="Calibri"/>
                        </a:rPr>
                        <a:t>District</a:t>
                      </a:r>
                      <a:endParaRPr sz="700">
                        <a:latin typeface="Calibri"/>
                        <a:cs typeface="Calibri"/>
                      </a:endParaRPr>
                    </a:p>
                  </a:txBody>
                  <a:tcPr marL="0" marR="0" marT="15153"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rowSpan="2">
                  <a:txBody>
                    <a:bodyPr/>
                    <a:lstStyle/>
                    <a:p>
                      <a:pPr>
                        <a:lnSpc>
                          <a:spcPct val="100000"/>
                        </a:lnSpc>
                        <a:spcBef>
                          <a:spcPts val="175"/>
                        </a:spcBef>
                      </a:pPr>
                      <a:endParaRPr sz="700">
                        <a:latin typeface="Times New Roman"/>
                        <a:cs typeface="Times New Roman"/>
                      </a:endParaRPr>
                    </a:p>
                    <a:p>
                      <a:pPr marL="227965">
                        <a:lnSpc>
                          <a:spcPct val="100000"/>
                        </a:lnSpc>
                        <a:spcBef>
                          <a:spcPts val="5"/>
                        </a:spcBef>
                      </a:pPr>
                      <a:r>
                        <a:rPr sz="700" spc="-20" dirty="0">
                          <a:latin typeface="Calibri"/>
                          <a:cs typeface="Calibri"/>
                        </a:rPr>
                        <a:t>2017</a:t>
                      </a:r>
                      <a:endParaRPr sz="700">
                        <a:latin typeface="Calibri"/>
                        <a:cs typeface="Calibri"/>
                      </a:endParaRPr>
                    </a:p>
                  </a:txBody>
                  <a:tcPr marL="0" marR="0" marT="15153"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300"/>
                        </a:lnSpc>
                      </a:pPr>
                      <a:r>
                        <a:rPr sz="700" dirty="0">
                          <a:latin typeface="Calibri"/>
                          <a:cs typeface="Calibri"/>
                        </a:rPr>
                        <a:t>Admin</a:t>
                      </a:r>
                      <a:r>
                        <a:rPr sz="700" spc="-25" dirty="0">
                          <a:latin typeface="Calibri"/>
                          <a:cs typeface="Calibri"/>
                        </a:rPr>
                        <a:t> </a:t>
                      </a:r>
                      <a:r>
                        <a:rPr sz="700" dirty="0">
                          <a:latin typeface="Calibri"/>
                          <a:cs typeface="Calibri"/>
                        </a:rPr>
                        <a:t>Draft</a:t>
                      </a:r>
                      <a:r>
                        <a:rPr sz="700" spc="-25" dirty="0">
                          <a:latin typeface="Calibri"/>
                          <a:cs typeface="Calibri"/>
                        </a:rPr>
                        <a:t> </a:t>
                      </a:r>
                      <a:r>
                        <a:rPr sz="700" dirty="0">
                          <a:latin typeface="Calibri"/>
                          <a:cs typeface="Calibri"/>
                        </a:rPr>
                        <a:t>In</a:t>
                      </a:r>
                      <a:r>
                        <a:rPr sz="700" spc="-25" dirty="0">
                          <a:latin typeface="Calibri"/>
                          <a:cs typeface="Calibri"/>
                        </a:rPr>
                        <a:t> </a:t>
                      </a:r>
                      <a:r>
                        <a:rPr sz="700" dirty="0">
                          <a:latin typeface="Calibri"/>
                          <a:cs typeface="Calibri"/>
                        </a:rPr>
                        <a:t>Progress:</a:t>
                      </a:r>
                      <a:r>
                        <a:rPr sz="700" spc="-25" dirty="0">
                          <a:latin typeface="Calibri"/>
                          <a:cs typeface="Calibri"/>
                        </a:rPr>
                        <a:t> </a:t>
                      </a:r>
                      <a:r>
                        <a:rPr sz="700" dirty="0">
                          <a:latin typeface="Calibri"/>
                          <a:cs typeface="Calibri"/>
                        </a:rPr>
                        <a:t>fire</a:t>
                      </a:r>
                      <a:r>
                        <a:rPr sz="700" spc="-25" dirty="0">
                          <a:latin typeface="Calibri"/>
                          <a:cs typeface="Calibri"/>
                        </a:rPr>
                        <a:t> </a:t>
                      </a:r>
                      <a:r>
                        <a:rPr sz="700" spc="-20" dirty="0">
                          <a:latin typeface="Calibri"/>
                          <a:cs typeface="Calibri"/>
                        </a:rPr>
                        <a:t>only</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E5A2"/>
                    </a:solidFill>
                  </a:tcPr>
                </a:tc>
                <a:extLst>
                  <a:ext uri="{0D108BD9-81ED-4DB2-BD59-A6C34878D82A}">
                    <a16:rowId xmlns:a16="http://schemas.microsoft.com/office/drawing/2014/main" val="10011"/>
                  </a:ext>
                </a:extLst>
              </a:tr>
              <a:tr h="255443">
                <a:tc vMerge="1">
                  <a:txBody>
                    <a:bodyPr/>
                    <a:lstStyle/>
                    <a:p>
                      <a:endParaRPr/>
                    </a:p>
                  </a:txBody>
                  <a:tcPr marL="0" marR="0" marT="2222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vMerge="1">
                  <a:txBody>
                    <a:bodyPr/>
                    <a:lstStyle/>
                    <a:p>
                      <a:endParaRPr/>
                    </a:p>
                  </a:txBody>
                  <a:tcPr marL="0" marR="0" marT="2222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vMerge="1">
                  <a:txBody>
                    <a:bodyPr/>
                    <a:lstStyle/>
                    <a:p>
                      <a:endParaRPr/>
                    </a:p>
                  </a:txBody>
                  <a:tcPr marL="0" marR="0" marT="2222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300"/>
                        </a:lnSpc>
                      </a:pPr>
                      <a:r>
                        <a:rPr sz="700" dirty="0">
                          <a:latin typeface="Calibri"/>
                          <a:cs typeface="Calibri"/>
                        </a:rPr>
                        <a:t>Full</a:t>
                      </a:r>
                      <a:r>
                        <a:rPr sz="700" spc="-20" dirty="0">
                          <a:latin typeface="Calibri"/>
                          <a:cs typeface="Calibri"/>
                        </a:rPr>
                        <a:t> </a:t>
                      </a:r>
                      <a:r>
                        <a:rPr sz="700" dirty="0">
                          <a:latin typeface="Calibri"/>
                          <a:cs typeface="Calibri"/>
                        </a:rPr>
                        <a:t>Agency</a:t>
                      </a:r>
                      <a:r>
                        <a:rPr sz="700" spc="-20" dirty="0">
                          <a:latin typeface="Calibri"/>
                          <a:cs typeface="Calibri"/>
                        </a:rPr>
                        <a:t> </a:t>
                      </a:r>
                      <a:r>
                        <a:rPr sz="700" dirty="0">
                          <a:latin typeface="Calibri"/>
                          <a:cs typeface="Calibri"/>
                        </a:rPr>
                        <a:t>MSR/SOI</a:t>
                      </a:r>
                      <a:r>
                        <a:rPr sz="700" spc="-20" dirty="0">
                          <a:latin typeface="Calibri"/>
                          <a:cs typeface="Calibri"/>
                        </a:rPr>
                        <a:t> </a:t>
                      </a:r>
                      <a:r>
                        <a:rPr sz="700" dirty="0">
                          <a:latin typeface="Calibri"/>
                          <a:cs typeface="Calibri"/>
                        </a:rPr>
                        <a:t>Needs</a:t>
                      </a:r>
                      <a:r>
                        <a:rPr sz="700" spc="-20" dirty="0">
                          <a:latin typeface="Calibri"/>
                          <a:cs typeface="Calibri"/>
                        </a:rPr>
                        <a:t> </a:t>
                      </a:r>
                      <a:r>
                        <a:rPr sz="700" dirty="0">
                          <a:latin typeface="Calibri"/>
                          <a:cs typeface="Calibri"/>
                        </a:rPr>
                        <a:t>to</a:t>
                      </a:r>
                      <a:r>
                        <a:rPr sz="700" spc="-20" dirty="0">
                          <a:latin typeface="Calibri"/>
                          <a:cs typeface="Calibri"/>
                        </a:rPr>
                        <a:t> </a:t>
                      </a:r>
                      <a:r>
                        <a:rPr sz="700" spc="-25" dirty="0">
                          <a:latin typeface="Calibri"/>
                          <a:cs typeface="Calibri"/>
                        </a:rPr>
                        <a:t>be</a:t>
                      </a:r>
                      <a:endParaRPr sz="700">
                        <a:latin typeface="Calibri"/>
                        <a:cs typeface="Calibri"/>
                      </a:endParaRPr>
                    </a:p>
                    <a:p>
                      <a:pPr algn="ctr">
                        <a:lnSpc>
                          <a:spcPct val="100000"/>
                        </a:lnSpc>
                        <a:spcBef>
                          <a:spcPts val="145"/>
                        </a:spcBef>
                      </a:pPr>
                      <a:r>
                        <a:rPr sz="700" spc="-10" dirty="0">
                          <a:latin typeface="Calibri"/>
                          <a:cs typeface="Calibri"/>
                        </a:rPr>
                        <a:t>scheduled</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FF999A"/>
                    </a:solidFill>
                  </a:tcPr>
                </a:tc>
                <a:extLst>
                  <a:ext uri="{0D108BD9-81ED-4DB2-BD59-A6C34878D82A}">
                    <a16:rowId xmlns:a16="http://schemas.microsoft.com/office/drawing/2014/main" val="10012"/>
                  </a:ext>
                </a:extLst>
              </a:tr>
              <a:tr h="130752">
                <a:tc>
                  <a:txBody>
                    <a:bodyPr/>
                    <a:lstStyle/>
                    <a:p>
                      <a:pPr marL="3810" algn="ctr">
                        <a:lnSpc>
                          <a:spcPts val="1300"/>
                        </a:lnSpc>
                      </a:pPr>
                      <a:r>
                        <a:rPr sz="700" spc="-25" dirty="0">
                          <a:latin typeface="Calibri"/>
                          <a:cs typeface="Calibri"/>
                        </a:rPr>
                        <a:t>27</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9850">
                        <a:lnSpc>
                          <a:spcPts val="1300"/>
                        </a:lnSpc>
                      </a:pPr>
                      <a:r>
                        <a:rPr sz="700" dirty="0">
                          <a:latin typeface="Calibri"/>
                          <a:cs typeface="Calibri"/>
                        </a:rPr>
                        <a:t>Sierra</a:t>
                      </a:r>
                      <a:r>
                        <a:rPr sz="700" spc="-35" dirty="0">
                          <a:latin typeface="Calibri"/>
                          <a:cs typeface="Calibri"/>
                        </a:rPr>
                        <a:t> </a:t>
                      </a:r>
                      <a:r>
                        <a:rPr sz="700" dirty="0">
                          <a:latin typeface="Calibri"/>
                          <a:cs typeface="Calibri"/>
                        </a:rPr>
                        <a:t>Lakes</a:t>
                      </a:r>
                      <a:r>
                        <a:rPr sz="700" spc="-30" dirty="0">
                          <a:latin typeface="Calibri"/>
                          <a:cs typeface="Calibri"/>
                        </a:rPr>
                        <a:t> </a:t>
                      </a:r>
                      <a:r>
                        <a:rPr sz="700" dirty="0">
                          <a:latin typeface="Calibri"/>
                          <a:cs typeface="Calibri"/>
                        </a:rPr>
                        <a:t>County</a:t>
                      </a:r>
                      <a:r>
                        <a:rPr sz="700" spc="-30" dirty="0">
                          <a:latin typeface="Calibri"/>
                          <a:cs typeface="Calibri"/>
                        </a:rPr>
                        <a:t> </a:t>
                      </a:r>
                      <a:r>
                        <a:rPr sz="700" dirty="0">
                          <a:latin typeface="Calibri"/>
                          <a:cs typeface="Calibri"/>
                        </a:rPr>
                        <a:t>Water</a:t>
                      </a:r>
                      <a:r>
                        <a:rPr sz="700" spc="-35" dirty="0">
                          <a:latin typeface="Calibri"/>
                          <a:cs typeface="Calibri"/>
                        </a:rPr>
                        <a:t> </a:t>
                      </a:r>
                      <a:r>
                        <a:rPr sz="700" spc="-10" dirty="0">
                          <a:latin typeface="Calibri"/>
                          <a:cs typeface="Calibri"/>
                        </a:rPr>
                        <a:t>District</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300"/>
                        </a:lnSpc>
                      </a:pPr>
                      <a:r>
                        <a:rPr sz="700" spc="-20" dirty="0">
                          <a:latin typeface="Calibri"/>
                          <a:cs typeface="Calibri"/>
                        </a:rPr>
                        <a:t>2017</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R="26034" algn="ctr">
                        <a:lnSpc>
                          <a:spcPts val="1300"/>
                        </a:lnSpc>
                      </a:pPr>
                      <a:r>
                        <a:rPr sz="700" dirty="0">
                          <a:latin typeface="Calibri"/>
                          <a:cs typeface="Calibri"/>
                        </a:rPr>
                        <a:t>Needs</a:t>
                      </a:r>
                      <a:r>
                        <a:rPr sz="700" spc="-20" dirty="0">
                          <a:latin typeface="Calibri"/>
                          <a:cs typeface="Calibri"/>
                        </a:rPr>
                        <a:t> </a:t>
                      </a:r>
                      <a:r>
                        <a:rPr sz="700" dirty="0">
                          <a:latin typeface="Calibri"/>
                          <a:cs typeface="Calibri"/>
                        </a:rPr>
                        <a:t>to</a:t>
                      </a:r>
                      <a:r>
                        <a:rPr sz="700" spc="-15" dirty="0">
                          <a:latin typeface="Calibri"/>
                          <a:cs typeface="Calibri"/>
                        </a:rPr>
                        <a:t> </a:t>
                      </a:r>
                      <a:r>
                        <a:rPr sz="700" dirty="0">
                          <a:latin typeface="Calibri"/>
                          <a:cs typeface="Calibri"/>
                        </a:rPr>
                        <a:t>be</a:t>
                      </a:r>
                      <a:r>
                        <a:rPr sz="700" spc="-20" dirty="0">
                          <a:latin typeface="Calibri"/>
                          <a:cs typeface="Calibri"/>
                        </a:rPr>
                        <a:t> </a:t>
                      </a:r>
                      <a:r>
                        <a:rPr sz="700" spc="-10" dirty="0">
                          <a:latin typeface="Calibri"/>
                          <a:cs typeface="Calibri"/>
                        </a:rPr>
                        <a:t>scheduled</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FF9999"/>
                    </a:solidFill>
                  </a:tcPr>
                </a:tc>
                <a:extLst>
                  <a:ext uri="{0D108BD9-81ED-4DB2-BD59-A6C34878D82A}">
                    <a16:rowId xmlns:a16="http://schemas.microsoft.com/office/drawing/2014/main" val="10013"/>
                  </a:ext>
                </a:extLst>
              </a:tr>
              <a:tr h="159760">
                <a:tc>
                  <a:txBody>
                    <a:bodyPr/>
                    <a:lstStyle/>
                    <a:p>
                      <a:pPr marL="3810" algn="ctr">
                        <a:lnSpc>
                          <a:spcPct val="100000"/>
                        </a:lnSpc>
                        <a:spcBef>
                          <a:spcPts val="145"/>
                        </a:spcBef>
                      </a:pPr>
                      <a:r>
                        <a:rPr sz="700" spc="-25" dirty="0">
                          <a:latin typeface="Calibri"/>
                          <a:cs typeface="Calibri"/>
                        </a:rPr>
                        <a:t>28</a:t>
                      </a:r>
                      <a:endParaRPr sz="700">
                        <a:latin typeface="Calibri"/>
                        <a:cs typeface="Calibri"/>
                      </a:endParaRPr>
                    </a:p>
                  </a:txBody>
                  <a:tcPr marL="0" marR="0" marT="12556"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9850">
                        <a:lnSpc>
                          <a:spcPct val="100000"/>
                        </a:lnSpc>
                        <a:spcBef>
                          <a:spcPts val="145"/>
                        </a:spcBef>
                      </a:pPr>
                      <a:r>
                        <a:rPr sz="700" dirty="0">
                          <a:latin typeface="Calibri"/>
                          <a:cs typeface="Calibri"/>
                        </a:rPr>
                        <a:t>Tahoe</a:t>
                      </a:r>
                      <a:r>
                        <a:rPr sz="700" spc="-40" dirty="0">
                          <a:latin typeface="Calibri"/>
                          <a:cs typeface="Calibri"/>
                        </a:rPr>
                        <a:t> </a:t>
                      </a:r>
                      <a:r>
                        <a:rPr sz="700" dirty="0">
                          <a:latin typeface="Calibri"/>
                          <a:cs typeface="Calibri"/>
                        </a:rPr>
                        <a:t>Cemetery</a:t>
                      </a:r>
                      <a:r>
                        <a:rPr sz="700" spc="-40" dirty="0">
                          <a:latin typeface="Calibri"/>
                          <a:cs typeface="Calibri"/>
                        </a:rPr>
                        <a:t> </a:t>
                      </a:r>
                      <a:r>
                        <a:rPr sz="700" spc="-10" dirty="0">
                          <a:latin typeface="Calibri"/>
                          <a:cs typeface="Calibri"/>
                        </a:rPr>
                        <a:t>District</a:t>
                      </a:r>
                      <a:endParaRPr sz="700">
                        <a:latin typeface="Calibri"/>
                        <a:cs typeface="Calibri"/>
                      </a:endParaRPr>
                    </a:p>
                  </a:txBody>
                  <a:tcPr marL="0" marR="0" marT="12556"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45"/>
                        </a:spcBef>
                      </a:pPr>
                      <a:r>
                        <a:rPr sz="700" spc="-20" dirty="0">
                          <a:latin typeface="Calibri"/>
                          <a:cs typeface="Calibri"/>
                        </a:rPr>
                        <a:t>2017</a:t>
                      </a:r>
                      <a:endParaRPr sz="700">
                        <a:latin typeface="Calibri"/>
                        <a:cs typeface="Calibri"/>
                      </a:endParaRPr>
                    </a:p>
                  </a:txBody>
                  <a:tcPr marL="0" marR="0" marT="12556"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45"/>
                        </a:spcBef>
                      </a:pPr>
                      <a:r>
                        <a:rPr sz="700" dirty="0">
                          <a:latin typeface="Calibri"/>
                          <a:cs typeface="Calibri"/>
                        </a:rPr>
                        <a:t>Admin</a:t>
                      </a:r>
                      <a:r>
                        <a:rPr sz="700" spc="-20" dirty="0">
                          <a:latin typeface="Calibri"/>
                          <a:cs typeface="Calibri"/>
                        </a:rPr>
                        <a:t> </a:t>
                      </a:r>
                      <a:r>
                        <a:rPr sz="700" dirty="0">
                          <a:latin typeface="Calibri"/>
                          <a:cs typeface="Calibri"/>
                        </a:rPr>
                        <a:t>Draft</a:t>
                      </a:r>
                      <a:r>
                        <a:rPr sz="700" spc="-20" dirty="0">
                          <a:latin typeface="Calibri"/>
                          <a:cs typeface="Calibri"/>
                        </a:rPr>
                        <a:t> </a:t>
                      </a:r>
                      <a:r>
                        <a:rPr sz="700" dirty="0">
                          <a:latin typeface="Calibri"/>
                          <a:cs typeface="Calibri"/>
                        </a:rPr>
                        <a:t>In</a:t>
                      </a:r>
                      <a:r>
                        <a:rPr sz="700" spc="-15" dirty="0">
                          <a:latin typeface="Calibri"/>
                          <a:cs typeface="Calibri"/>
                        </a:rPr>
                        <a:t> </a:t>
                      </a:r>
                      <a:r>
                        <a:rPr sz="700" spc="-10" dirty="0">
                          <a:latin typeface="Calibri"/>
                          <a:cs typeface="Calibri"/>
                        </a:rPr>
                        <a:t>Progress</a:t>
                      </a:r>
                      <a:endParaRPr sz="700">
                        <a:latin typeface="Calibri"/>
                        <a:cs typeface="Calibri"/>
                      </a:endParaRPr>
                    </a:p>
                  </a:txBody>
                  <a:tcPr marL="0" marR="0" marT="12556"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3E5A2"/>
                    </a:solidFill>
                  </a:tcPr>
                </a:tc>
                <a:extLst>
                  <a:ext uri="{0D108BD9-81ED-4DB2-BD59-A6C34878D82A}">
                    <a16:rowId xmlns:a16="http://schemas.microsoft.com/office/drawing/2014/main" val="10014"/>
                  </a:ext>
                </a:extLst>
              </a:tr>
              <a:tr h="128587">
                <a:tc>
                  <a:txBody>
                    <a:bodyPr/>
                    <a:lstStyle/>
                    <a:p>
                      <a:pPr marL="3810" algn="ctr">
                        <a:lnSpc>
                          <a:spcPts val="1300"/>
                        </a:lnSpc>
                      </a:pPr>
                      <a:r>
                        <a:rPr sz="700" spc="-25" dirty="0">
                          <a:latin typeface="Calibri"/>
                          <a:cs typeface="Calibri"/>
                        </a:rPr>
                        <a:t>29</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9850">
                        <a:lnSpc>
                          <a:spcPts val="1300"/>
                        </a:lnSpc>
                      </a:pPr>
                      <a:r>
                        <a:rPr sz="700" dirty="0">
                          <a:latin typeface="Calibri"/>
                          <a:cs typeface="Calibri"/>
                        </a:rPr>
                        <a:t>Tahoe</a:t>
                      </a:r>
                      <a:r>
                        <a:rPr sz="700" spc="-25" dirty="0">
                          <a:latin typeface="Calibri"/>
                          <a:cs typeface="Calibri"/>
                        </a:rPr>
                        <a:t> </a:t>
                      </a:r>
                      <a:r>
                        <a:rPr sz="700" dirty="0">
                          <a:latin typeface="Calibri"/>
                          <a:cs typeface="Calibri"/>
                        </a:rPr>
                        <a:t>City</a:t>
                      </a:r>
                      <a:r>
                        <a:rPr sz="700" spc="-20" dirty="0">
                          <a:latin typeface="Calibri"/>
                          <a:cs typeface="Calibri"/>
                        </a:rPr>
                        <a:t> </a:t>
                      </a:r>
                      <a:r>
                        <a:rPr sz="700" dirty="0">
                          <a:latin typeface="Calibri"/>
                          <a:cs typeface="Calibri"/>
                        </a:rPr>
                        <a:t>Public</a:t>
                      </a:r>
                      <a:r>
                        <a:rPr sz="700" spc="-20" dirty="0">
                          <a:latin typeface="Calibri"/>
                          <a:cs typeface="Calibri"/>
                        </a:rPr>
                        <a:t> </a:t>
                      </a:r>
                      <a:r>
                        <a:rPr sz="700" dirty="0">
                          <a:latin typeface="Calibri"/>
                          <a:cs typeface="Calibri"/>
                        </a:rPr>
                        <a:t>Utility</a:t>
                      </a:r>
                      <a:r>
                        <a:rPr sz="700" spc="-20" dirty="0">
                          <a:latin typeface="Calibri"/>
                          <a:cs typeface="Calibri"/>
                        </a:rPr>
                        <a:t> </a:t>
                      </a:r>
                      <a:r>
                        <a:rPr sz="700" spc="-10" dirty="0">
                          <a:latin typeface="Calibri"/>
                          <a:cs typeface="Calibri"/>
                        </a:rPr>
                        <a:t>District</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300"/>
                        </a:lnSpc>
                      </a:pPr>
                      <a:r>
                        <a:rPr sz="700" spc="-20" dirty="0">
                          <a:latin typeface="Calibri"/>
                          <a:cs typeface="Calibri"/>
                        </a:rPr>
                        <a:t>2017</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R="26034" algn="ctr">
                        <a:lnSpc>
                          <a:spcPts val="1300"/>
                        </a:lnSpc>
                      </a:pPr>
                      <a:r>
                        <a:rPr sz="700" dirty="0">
                          <a:latin typeface="Calibri"/>
                          <a:cs typeface="Calibri"/>
                        </a:rPr>
                        <a:t>Needs</a:t>
                      </a:r>
                      <a:r>
                        <a:rPr sz="700" spc="-20" dirty="0">
                          <a:latin typeface="Calibri"/>
                          <a:cs typeface="Calibri"/>
                        </a:rPr>
                        <a:t> </a:t>
                      </a:r>
                      <a:r>
                        <a:rPr sz="700" dirty="0">
                          <a:latin typeface="Calibri"/>
                          <a:cs typeface="Calibri"/>
                        </a:rPr>
                        <a:t>to</a:t>
                      </a:r>
                      <a:r>
                        <a:rPr sz="700" spc="-15" dirty="0">
                          <a:latin typeface="Calibri"/>
                          <a:cs typeface="Calibri"/>
                        </a:rPr>
                        <a:t> </a:t>
                      </a:r>
                      <a:r>
                        <a:rPr sz="700" dirty="0">
                          <a:latin typeface="Calibri"/>
                          <a:cs typeface="Calibri"/>
                        </a:rPr>
                        <a:t>be</a:t>
                      </a:r>
                      <a:r>
                        <a:rPr sz="700" spc="-20" dirty="0">
                          <a:latin typeface="Calibri"/>
                          <a:cs typeface="Calibri"/>
                        </a:rPr>
                        <a:t> </a:t>
                      </a:r>
                      <a:r>
                        <a:rPr sz="700" spc="-10" dirty="0">
                          <a:latin typeface="Calibri"/>
                          <a:cs typeface="Calibri"/>
                        </a:rPr>
                        <a:t>scheduled</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FF9999"/>
                    </a:solidFill>
                  </a:tcPr>
                </a:tc>
                <a:extLst>
                  <a:ext uri="{0D108BD9-81ED-4DB2-BD59-A6C34878D82A}">
                    <a16:rowId xmlns:a16="http://schemas.microsoft.com/office/drawing/2014/main" val="10015"/>
                  </a:ext>
                </a:extLst>
              </a:tr>
              <a:tr h="130752">
                <a:tc>
                  <a:txBody>
                    <a:bodyPr/>
                    <a:lstStyle/>
                    <a:p>
                      <a:pPr marL="3810" algn="ctr">
                        <a:lnSpc>
                          <a:spcPts val="1300"/>
                        </a:lnSpc>
                      </a:pPr>
                      <a:r>
                        <a:rPr sz="700" spc="-25" dirty="0">
                          <a:latin typeface="Calibri"/>
                          <a:cs typeface="Calibri"/>
                        </a:rPr>
                        <a:t>30</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9850">
                        <a:lnSpc>
                          <a:spcPts val="1300"/>
                        </a:lnSpc>
                      </a:pPr>
                      <a:r>
                        <a:rPr sz="700" dirty="0">
                          <a:latin typeface="Calibri"/>
                          <a:cs typeface="Calibri"/>
                        </a:rPr>
                        <a:t>Talmont</a:t>
                      </a:r>
                      <a:r>
                        <a:rPr sz="700" spc="-35" dirty="0">
                          <a:latin typeface="Calibri"/>
                          <a:cs typeface="Calibri"/>
                        </a:rPr>
                        <a:t> </a:t>
                      </a:r>
                      <a:r>
                        <a:rPr sz="700" dirty="0">
                          <a:latin typeface="Calibri"/>
                          <a:cs typeface="Calibri"/>
                        </a:rPr>
                        <a:t>Resort</a:t>
                      </a:r>
                      <a:r>
                        <a:rPr sz="700" spc="-35" dirty="0">
                          <a:latin typeface="Calibri"/>
                          <a:cs typeface="Calibri"/>
                        </a:rPr>
                        <a:t> </a:t>
                      </a:r>
                      <a:r>
                        <a:rPr sz="700" dirty="0">
                          <a:latin typeface="Calibri"/>
                          <a:cs typeface="Calibri"/>
                        </a:rPr>
                        <a:t>Improvement</a:t>
                      </a:r>
                      <a:r>
                        <a:rPr sz="700" spc="-30" dirty="0">
                          <a:latin typeface="Calibri"/>
                          <a:cs typeface="Calibri"/>
                        </a:rPr>
                        <a:t> </a:t>
                      </a:r>
                      <a:r>
                        <a:rPr sz="700" spc="-10" dirty="0">
                          <a:latin typeface="Calibri"/>
                          <a:cs typeface="Calibri"/>
                        </a:rPr>
                        <a:t>District</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300"/>
                        </a:lnSpc>
                      </a:pPr>
                      <a:r>
                        <a:rPr sz="700" spc="-20" dirty="0">
                          <a:latin typeface="Calibri"/>
                          <a:cs typeface="Calibri"/>
                        </a:rPr>
                        <a:t>2017</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R="26034" algn="ctr">
                        <a:lnSpc>
                          <a:spcPts val="1300"/>
                        </a:lnSpc>
                      </a:pPr>
                      <a:r>
                        <a:rPr sz="700" dirty="0">
                          <a:latin typeface="Calibri"/>
                          <a:cs typeface="Calibri"/>
                        </a:rPr>
                        <a:t>Needs</a:t>
                      </a:r>
                      <a:r>
                        <a:rPr sz="700" spc="-20" dirty="0">
                          <a:latin typeface="Calibri"/>
                          <a:cs typeface="Calibri"/>
                        </a:rPr>
                        <a:t> </a:t>
                      </a:r>
                      <a:r>
                        <a:rPr sz="700" dirty="0">
                          <a:latin typeface="Calibri"/>
                          <a:cs typeface="Calibri"/>
                        </a:rPr>
                        <a:t>to</a:t>
                      </a:r>
                      <a:r>
                        <a:rPr sz="700" spc="-15" dirty="0">
                          <a:latin typeface="Calibri"/>
                          <a:cs typeface="Calibri"/>
                        </a:rPr>
                        <a:t> </a:t>
                      </a:r>
                      <a:r>
                        <a:rPr sz="700" dirty="0">
                          <a:latin typeface="Calibri"/>
                          <a:cs typeface="Calibri"/>
                        </a:rPr>
                        <a:t>be</a:t>
                      </a:r>
                      <a:r>
                        <a:rPr sz="700" spc="-20" dirty="0">
                          <a:latin typeface="Calibri"/>
                          <a:cs typeface="Calibri"/>
                        </a:rPr>
                        <a:t> </a:t>
                      </a:r>
                      <a:r>
                        <a:rPr sz="700" spc="-10" dirty="0">
                          <a:latin typeface="Calibri"/>
                          <a:cs typeface="Calibri"/>
                        </a:rPr>
                        <a:t>scheduled</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FF9999"/>
                    </a:solidFill>
                  </a:tcPr>
                </a:tc>
                <a:extLst>
                  <a:ext uri="{0D108BD9-81ED-4DB2-BD59-A6C34878D82A}">
                    <a16:rowId xmlns:a16="http://schemas.microsoft.com/office/drawing/2014/main" val="10016"/>
                  </a:ext>
                </a:extLst>
              </a:tr>
              <a:tr h="128587">
                <a:tc>
                  <a:txBody>
                    <a:bodyPr/>
                    <a:lstStyle/>
                    <a:p>
                      <a:pPr marL="3810" algn="ctr">
                        <a:lnSpc>
                          <a:spcPts val="1300"/>
                        </a:lnSpc>
                      </a:pPr>
                      <a:r>
                        <a:rPr sz="700" spc="-25" dirty="0">
                          <a:latin typeface="Calibri"/>
                          <a:cs typeface="Calibri"/>
                        </a:rPr>
                        <a:t>31</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9850">
                        <a:lnSpc>
                          <a:spcPts val="1300"/>
                        </a:lnSpc>
                      </a:pPr>
                      <a:r>
                        <a:rPr sz="700" dirty="0">
                          <a:latin typeface="Calibri"/>
                          <a:cs typeface="Calibri"/>
                        </a:rPr>
                        <a:t>Truckee</a:t>
                      </a:r>
                      <a:r>
                        <a:rPr sz="700" spc="-35" dirty="0">
                          <a:latin typeface="Calibri"/>
                          <a:cs typeface="Calibri"/>
                        </a:rPr>
                        <a:t> </a:t>
                      </a:r>
                      <a:r>
                        <a:rPr sz="700" dirty="0">
                          <a:latin typeface="Calibri"/>
                          <a:cs typeface="Calibri"/>
                        </a:rPr>
                        <a:t>Tahoe</a:t>
                      </a:r>
                      <a:r>
                        <a:rPr sz="700" spc="-35" dirty="0">
                          <a:latin typeface="Calibri"/>
                          <a:cs typeface="Calibri"/>
                        </a:rPr>
                        <a:t> </a:t>
                      </a:r>
                      <a:r>
                        <a:rPr sz="700" dirty="0">
                          <a:latin typeface="Calibri"/>
                          <a:cs typeface="Calibri"/>
                        </a:rPr>
                        <a:t>Airport</a:t>
                      </a:r>
                      <a:r>
                        <a:rPr sz="700" spc="-35" dirty="0">
                          <a:latin typeface="Calibri"/>
                          <a:cs typeface="Calibri"/>
                        </a:rPr>
                        <a:t> </a:t>
                      </a:r>
                      <a:r>
                        <a:rPr sz="700" spc="-10" dirty="0">
                          <a:latin typeface="Calibri"/>
                          <a:cs typeface="Calibri"/>
                        </a:rPr>
                        <a:t>District</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300"/>
                        </a:lnSpc>
                      </a:pPr>
                      <a:r>
                        <a:rPr sz="700" spc="-20" dirty="0">
                          <a:latin typeface="Calibri"/>
                          <a:cs typeface="Calibri"/>
                        </a:rPr>
                        <a:t>2017</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R="26034" algn="ctr">
                        <a:lnSpc>
                          <a:spcPts val="1300"/>
                        </a:lnSpc>
                      </a:pPr>
                      <a:r>
                        <a:rPr sz="700" dirty="0">
                          <a:latin typeface="Calibri"/>
                          <a:cs typeface="Calibri"/>
                        </a:rPr>
                        <a:t>Needs</a:t>
                      </a:r>
                      <a:r>
                        <a:rPr sz="700" spc="-20" dirty="0">
                          <a:latin typeface="Calibri"/>
                          <a:cs typeface="Calibri"/>
                        </a:rPr>
                        <a:t> </a:t>
                      </a:r>
                      <a:r>
                        <a:rPr sz="700" dirty="0">
                          <a:latin typeface="Calibri"/>
                          <a:cs typeface="Calibri"/>
                        </a:rPr>
                        <a:t>to</a:t>
                      </a:r>
                      <a:r>
                        <a:rPr sz="700" spc="-15" dirty="0">
                          <a:latin typeface="Calibri"/>
                          <a:cs typeface="Calibri"/>
                        </a:rPr>
                        <a:t> </a:t>
                      </a:r>
                      <a:r>
                        <a:rPr sz="700" dirty="0">
                          <a:latin typeface="Calibri"/>
                          <a:cs typeface="Calibri"/>
                        </a:rPr>
                        <a:t>be</a:t>
                      </a:r>
                      <a:r>
                        <a:rPr sz="700" spc="-20" dirty="0">
                          <a:latin typeface="Calibri"/>
                          <a:cs typeface="Calibri"/>
                        </a:rPr>
                        <a:t> </a:t>
                      </a:r>
                      <a:r>
                        <a:rPr sz="700" spc="-10" dirty="0">
                          <a:latin typeface="Calibri"/>
                          <a:cs typeface="Calibri"/>
                        </a:rPr>
                        <a:t>scheduled</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FF9999"/>
                    </a:solidFill>
                  </a:tcPr>
                </a:tc>
                <a:extLst>
                  <a:ext uri="{0D108BD9-81ED-4DB2-BD59-A6C34878D82A}">
                    <a16:rowId xmlns:a16="http://schemas.microsoft.com/office/drawing/2014/main" val="10017"/>
                  </a:ext>
                </a:extLst>
              </a:tr>
              <a:tr h="130752">
                <a:tc>
                  <a:txBody>
                    <a:bodyPr/>
                    <a:lstStyle/>
                    <a:p>
                      <a:pPr marL="3810" algn="ctr">
                        <a:lnSpc>
                          <a:spcPts val="1300"/>
                        </a:lnSpc>
                      </a:pPr>
                      <a:r>
                        <a:rPr sz="700" spc="-25" dirty="0">
                          <a:latin typeface="Calibri"/>
                          <a:cs typeface="Calibri"/>
                        </a:rPr>
                        <a:t>32</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9850">
                        <a:lnSpc>
                          <a:spcPts val="1300"/>
                        </a:lnSpc>
                      </a:pPr>
                      <a:r>
                        <a:rPr sz="700" dirty="0">
                          <a:latin typeface="Calibri"/>
                          <a:cs typeface="Calibri"/>
                        </a:rPr>
                        <a:t>Tahoe</a:t>
                      </a:r>
                      <a:r>
                        <a:rPr sz="700" spc="-20" dirty="0">
                          <a:latin typeface="Calibri"/>
                          <a:cs typeface="Calibri"/>
                        </a:rPr>
                        <a:t> </a:t>
                      </a:r>
                      <a:r>
                        <a:rPr sz="700" dirty="0">
                          <a:latin typeface="Calibri"/>
                          <a:cs typeface="Calibri"/>
                        </a:rPr>
                        <a:t>Forest</a:t>
                      </a:r>
                      <a:r>
                        <a:rPr sz="700" spc="-20" dirty="0">
                          <a:latin typeface="Calibri"/>
                          <a:cs typeface="Calibri"/>
                        </a:rPr>
                        <a:t> </a:t>
                      </a:r>
                      <a:r>
                        <a:rPr sz="700" dirty="0">
                          <a:latin typeface="Calibri"/>
                          <a:cs typeface="Calibri"/>
                        </a:rPr>
                        <a:t>Hospital</a:t>
                      </a:r>
                      <a:r>
                        <a:rPr sz="700" spc="-20" dirty="0">
                          <a:latin typeface="Calibri"/>
                          <a:cs typeface="Calibri"/>
                        </a:rPr>
                        <a:t> </a:t>
                      </a:r>
                      <a:r>
                        <a:rPr sz="700" spc="-10" dirty="0">
                          <a:latin typeface="Calibri"/>
                          <a:cs typeface="Calibri"/>
                        </a:rPr>
                        <a:t>District</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300"/>
                        </a:lnSpc>
                      </a:pPr>
                      <a:r>
                        <a:rPr sz="700" spc="-20" dirty="0">
                          <a:latin typeface="Calibri"/>
                          <a:cs typeface="Calibri"/>
                        </a:rPr>
                        <a:t>2017</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R="26034" algn="ctr">
                        <a:lnSpc>
                          <a:spcPts val="1300"/>
                        </a:lnSpc>
                      </a:pPr>
                      <a:r>
                        <a:rPr sz="700" dirty="0">
                          <a:latin typeface="Calibri"/>
                          <a:cs typeface="Calibri"/>
                        </a:rPr>
                        <a:t>Needs</a:t>
                      </a:r>
                      <a:r>
                        <a:rPr sz="700" spc="-20" dirty="0">
                          <a:latin typeface="Calibri"/>
                          <a:cs typeface="Calibri"/>
                        </a:rPr>
                        <a:t> </a:t>
                      </a:r>
                      <a:r>
                        <a:rPr sz="700" dirty="0">
                          <a:latin typeface="Calibri"/>
                          <a:cs typeface="Calibri"/>
                        </a:rPr>
                        <a:t>to</a:t>
                      </a:r>
                      <a:r>
                        <a:rPr sz="700" spc="-15" dirty="0">
                          <a:latin typeface="Calibri"/>
                          <a:cs typeface="Calibri"/>
                        </a:rPr>
                        <a:t> </a:t>
                      </a:r>
                      <a:r>
                        <a:rPr sz="700" dirty="0">
                          <a:latin typeface="Calibri"/>
                          <a:cs typeface="Calibri"/>
                        </a:rPr>
                        <a:t>be</a:t>
                      </a:r>
                      <a:r>
                        <a:rPr sz="700" spc="-20" dirty="0">
                          <a:latin typeface="Calibri"/>
                          <a:cs typeface="Calibri"/>
                        </a:rPr>
                        <a:t> </a:t>
                      </a:r>
                      <a:r>
                        <a:rPr sz="700" spc="-10" dirty="0">
                          <a:latin typeface="Calibri"/>
                          <a:cs typeface="Calibri"/>
                        </a:rPr>
                        <a:t>scheduled</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FF9999"/>
                    </a:solidFill>
                  </a:tcPr>
                </a:tc>
                <a:extLst>
                  <a:ext uri="{0D108BD9-81ED-4DB2-BD59-A6C34878D82A}">
                    <a16:rowId xmlns:a16="http://schemas.microsoft.com/office/drawing/2014/main" val="10018"/>
                  </a:ext>
                </a:extLst>
              </a:tr>
              <a:tr h="253278">
                <a:tc>
                  <a:txBody>
                    <a:bodyPr/>
                    <a:lstStyle/>
                    <a:p>
                      <a:pPr marL="3810" algn="ctr">
                        <a:lnSpc>
                          <a:spcPct val="100000"/>
                        </a:lnSpc>
                        <a:spcBef>
                          <a:spcPts val="700"/>
                        </a:spcBef>
                      </a:pPr>
                      <a:r>
                        <a:rPr sz="700" spc="-25" dirty="0">
                          <a:latin typeface="Calibri"/>
                          <a:cs typeface="Calibri"/>
                        </a:rPr>
                        <a:t>33</a:t>
                      </a:r>
                      <a:endParaRPr sz="700">
                        <a:latin typeface="Calibri"/>
                        <a:cs typeface="Calibri"/>
                      </a:endParaRPr>
                    </a:p>
                  </a:txBody>
                  <a:tcPr marL="0" marR="0" marT="6061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9850">
                        <a:lnSpc>
                          <a:spcPct val="100000"/>
                        </a:lnSpc>
                        <a:spcBef>
                          <a:spcPts val="700"/>
                        </a:spcBef>
                      </a:pPr>
                      <a:r>
                        <a:rPr sz="700" dirty="0">
                          <a:latin typeface="Calibri"/>
                          <a:cs typeface="Calibri"/>
                        </a:rPr>
                        <a:t>Penryn</a:t>
                      </a:r>
                      <a:r>
                        <a:rPr sz="700" spc="-30" dirty="0">
                          <a:latin typeface="Calibri"/>
                          <a:cs typeface="Calibri"/>
                        </a:rPr>
                        <a:t> </a:t>
                      </a:r>
                      <a:r>
                        <a:rPr sz="700" dirty="0">
                          <a:latin typeface="Calibri"/>
                          <a:cs typeface="Calibri"/>
                        </a:rPr>
                        <a:t>Fire</a:t>
                      </a:r>
                      <a:r>
                        <a:rPr sz="700" spc="-25" dirty="0">
                          <a:latin typeface="Calibri"/>
                          <a:cs typeface="Calibri"/>
                        </a:rPr>
                        <a:t> </a:t>
                      </a:r>
                      <a:r>
                        <a:rPr sz="700" dirty="0">
                          <a:latin typeface="Calibri"/>
                          <a:cs typeface="Calibri"/>
                        </a:rPr>
                        <a:t>Protection</a:t>
                      </a:r>
                      <a:r>
                        <a:rPr sz="700" spc="-25" dirty="0">
                          <a:latin typeface="Calibri"/>
                          <a:cs typeface="Calibri"/>
                        </a:rPr>
                        <a:t> </a:t>
                      </a:r>
                      <a:r>
                        <a:rPr sz="700" spc="-10" dirty="0">
                          <a:latin typeface="Calibri"/>
                          <a:cs typeface="Calibri"/>
                        </a:rPr>
                        <a:t>District</a:t>
                      </a:r>
                      <a:endParaRPr sz="700">
                        <a:latin typeface="Calibri"/>
                        <a:cs typeface="Calibri"/>
                      </a:endParaRPr>
                    </a:p>
                  </a:txBody>
                  <a:tcPr marL="0" marR="0" marT="6061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700"/>
                        </a:spcBef>
                      </a:pPr>
                      <a:r>
                        <a:rPr sz="700" spc="-20" dirty="0">
                          <a:latin typeface="Calibri"/>
                          <a:cs typeface="Calibri"/>
                        </a:rPr>
                        <a:t>2025</a:t>
                      </a:r>
                      <a:endParaRPr sz="700">
                        <a:latin typeface="Calibri"/>
                        <a:cs typeface="Calibri"/>
                      </a:endParaRPr>
                    </a:p>
                  </a:txBody>
                  <a:tcPr marL="0" marR="0" marT="6061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300"/>
                        </a:lnSpc>
                      </a:pPr>
                      <a:r>
                        <a:rPr sz="700" dirty="0">
                          <a:latin typeface="Calibri"/>
                          <a:cs typeface="Calibri"/>
                        </a:rPr>
                        <a:t>Complete:</a:t>
                      </a:r>
                      <a:r>
                        <a:rPr sz="700" spc="-30" dirty="0">
                          <a:latin typeface="Calibri"/>
                          <a:cs typeface="Calibri"/>
                        </a:rPr>
                        <a:t> </a:t>
                      </a:r>
                      <a:r>
                        <a:rPr sz="700" dirty="0">
                          <a:latin typeface="Calibri"/>
                          <a:cs typeface="Calibri"/>
                        </a:rPr>
                        <a:t>Update</a:t>
                      </a:r>
                      <a:r>
                        <a:rPr sz="700" spc="-30" dirty="0">
                          <a:latin typeface="Calibri"/>
                          <a:cs typeface="Calibri"/>
                        </a:rPr>
                        <a:t> </a:t>
                      </a:r>
                      <a:r>
                        <a:rPr sz="700" dirty="0">
                          <a:latin typeface="Calibri"/>
                          <a:cs typeface="Calibri"/>
                        </a:rPr>
                        <a:t>due</a:t>
                      </a:r>
                      <a:r>
                        <a:rPr sz="700" spc="-30" dirty="0">
                          <a:latin typeface="Calibri"/>
                          <a:cs typeface="Calibri"/>
                        </a:rPr>
                        <a:t> </a:t>
                      </a:r>
                      <a:r>
                        <a:rPr sz="700" spc="-20" dirty="0">
                          <a:latin typeface="Calibri"/>
                          <a:cs typeface="Calibri"/>
                        </a:rPr>
                        <a:t>2030</a:t>
                      </a:r>
                      <a:endParaRPr sz="700">
                        <a:latin typeface="Calibri"/>
                        <a:cs typeface="Calibri"/>
                      </a:endParaRPr>
                    </a:p>
                    <a:p>
                      <a:pPr algn="ctr">
                        <a:lnSpc>
                          <a:spcPct val="100000"/>
                        </a:lnSpc>
                        <a:spcBef>
                          <a:spcPts val="120"/>
                        </a:spcBef>
                      </a:pPr>
                      <a:r>
                        <a:rPr sz="700" dirty="0">
                          <a:latin typeface="Calibri"/>
                          <a:cs typeface="Calibri"/>
                        </a:rPr>
                        <a:t>(SOI</a:t>
                      </a:r>
                      <a:r>
                        <a:rPr sz="700" spc="-10" dirty="0">
                          <a:latin typeface="Calibri"/>
                          <a:cs typeface="Calibri"/>
                        </a:rPr>
                        <a:t> </a:t>
                      </a:r>
                      <a:r>
                        <a:rPr sz="700" dirty="0">
                          <a:latin typeface="Calibri"/>
                          <a:cs typeface="Calibri"/>
                        </a:rPr>
                        <a:t>not</a:t>
                      </a:r>
                      <a:r>
                        <a:rPr sz="700" spc="-10" dirty="0">
                          <a:latin typeface="Calibri"/>
                          <a:cs typeface="Calibri"/>
                        </a:rPr>
                        <a:t> Adopted)</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8E8E8"/>
                    </a:solidFill>
                  </a:tcPr>
                </a:tc>
                <a:extLst>
                  <a:ext uri="{0D108BD9-81ED-4DB2-BD59-A6C34878D82A}">
                    <a16:rowId xmlns:a16="http://schemas.microsoft.com/office/drawing/2014/main" val="10019"/>
                  </a:ext>
                </a:extLst>
              </a:tr>
              <a:tr h="130752">
                <a:tc>
                  <a:txBody>
                    <a:bodyPr/>
                    <a:lstStyle/>
                    <a:p>
                      <a:pPr marL="3810" algn="ctr">
                        <a:lnSpc>
                          <a:spcPct val="100000"/>
                        </a:lnSpc>
                        <a:spcBef>
                          <a:spcPts val="5"/>
                        </a:spcBef>
                      </a:pPr>
                      <a:r>
                        <a:rPr sz="700" spc="-25" dirty="0">
                          <a:latin typeface="Calibri"/>
                          <a:cs typeface="Calibri"/>
                        </a:rPr>
                        <a:t>34</a:t>
                      </a:r>
                      <a:endParaRPr sz="700">
                        <a:latin typeface="Calibri"/>
                        <a:cs typeface="Calibri"/>
                      </a:endParaRPr>
                    </a:p>
                  </a:txBody>
                  <a:tcPr marL="0" marR="0" marT="433"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9850">
                        <a:lnSpc>
                          <a:spcPct val="100000"/>
                        </a:lnSpc>
                        <a:spcBef>
                          <a:spcPts val="5"/>
                        </a:spcBef>
                      </a:pPr>
                      <a:r>
                        <a:rPr sz="700" dirty="0">
                          <a:latin typeface="Calibri"/>
                          <a:cs typeface="Calibri"/>
                        </a:rPr>
                        <a:t>Placer</a:t>
                      </a:r>
                      <a:r>
                        <a:rPr sz="700" spc="-25" dirty="0">
                          <a:latin typeface="Calibri"/>
                          <a:cs typeface="Calibri"/>
                        </a:rPr>
                        <a:t> </a:t>
                      </a:r>
                      <a:r>
                        <a:rPr sz="700" dirty="0">
                          <a:latin typeface="Calibri"/>
                          <a:cs typeface="Calibri"/>
                        </a:rPr>
                        <a:t>Hills</a:t>
                      </a:r>
                      <a:r>
                        <a:rPr sz="700" spc="-25" dirty="0">
                          <a:latin typeface="Calibri"/>
                          <a:cs typeface="Calibri"/>
                        </a:rPr>
                        <a:t> </a:t>
                      </a:r>
                      <a:r>
                        <a:rPr sz="700" dirty="0">
                          <a:latin typeface="Calibri"/>
                          <a:cs typeface="Calibri"/>
                        </a:rPr>
                        <a:t>Fire</a:t>
                      </a:r>
                      <a:r>
                        <a:rPr sz="700" spc="-20" dirty="0">
                          <a:latin typeface="Calibri"/>
                          <a:cs typeface="Calibri"/>
                        </a:rPr>
                        <a:t> </a:t>
                      </a:r>
                      <a:r>
                        <a:rPr sz="700" dirty="0">
                          <a:latin typeface="Calibri"/>
                          <a:cs typeface="Calibri"/>
                        </a:rPr>
                        <a:t>Protection</a:t>
                      </a:r>
                      <a:r>
                        <a:rPr sz="700" spc="-25" dirty="0">
                          <a:latin typeface="Calibri"/>
                          <a:cs typeface="Calibri"/>
                        </a:rPr>
                        <a:t> </a:t>
                      </a:r>
                      <a:r>
                        <a:rPr sz="700" spc="-10" dirty="0">
                          <a:latin typeface="Calibri"/>
                          <a:cs typeface="Calibri"/>
                        </a:rPr>
                        <a:t>District</a:t>
                      </a:r>
                      <a:endParaRPr sz="700">
                        <a:latin typeface="Calibri"/>
                        <a:cs typeface="Calibri"/>
                      </a:endParaRPr>
                    </a:p>
                  </a:txBody>
                  <a:tcPr marL="0" marR="0" marT="433"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5"/>
                        </a:spcBef>
                      </a:pPr>
                      <a:r>
                        <a:rPr sz="700" spc="-20" dirty="0">
                          <a:latin typeface="Calibri"/>
                          <a:cs typeface="Calibri"/>
                        </a:rPr>
                        <a:t>2025</a:t>
                      </a:r>
                      <a:endParaRPr sz="700">
                        <a:latin typeface="Calibri"/>
                        <a:cs typeface="Calibri"/>
                      </a:endParaRPr>
                    </a:p>
                  </a:txBody>
                  <a:tcPr marL="0" marR="0" marT="433"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5"/>
                        </a:spcBef>
                      </a:pPr>
                      <a:r>
                        <a:rPr sz="700" dirty="0">
                          <a:latin typeface="Calibri"/>
                          <a:cs typeface="Calibri"/>
                        </a:rPr>
                        <a:t>Complete:</a:t>
                      </a:r>
                      <a:r>
                        <a:rPr sz="700" spc="-30" dirty="0">
                          <a:latin typeface="Calibri"/>
                          <a:cs typeface="Calibri"/>
                        </a:rPr>
                        <a:t> </a:t>
                      </a:r>
                      <a:r>
                        <a:rPr sz="700" dirty="0">
                          <a:latin typeface="Calibri"/>
                          <a:cs typeface="Calibri"/>
                        </a:rPr>
                        <a:t>Update</a:t>
                      </a:r>
                      <a:r>
                        <a:rPr sz="700" spc="-30" dirty="0">
                          <a:latin typeface="Calibri"/>
                          <a:cs typeface="Calibri"/>
                        </a:rPr>
                        <a:t> </a:t>
                      </a:r>
                      <a:r>
                        <a:rPr sz="700" dirty="0">
                          <a:latin typeface="Calibri"/>
                          <a:cs typeface="Calibri"/>
                        </a:rPr>
                        <a:t>due</a:t>
                      </a:r>
                      <a:r>
                        <a:rPr sz="700" spc="-30" dirty="0">
                          <a:latin typeface="Calibri"/>
                          <a:cs typeface="Calibri"/>
                        </a:rPr>
                        <a:t> </a:t>
                      </a:r>
                      <a:r>
                        <a:rPr sz="700" spc="-20" dirty="0">
                          <a:latin typeface="Calibri"/>
                          <a:cs typeface="Calibri"/>
                        </a:rPr>
                        <a:t>2030</a:t>
                      </a:r>
                      <a:endParaRPr sz="700">
                        <a:latin typeface="Calibri"/>
                        <a:cs typeface="Calibri"/>
                      </a:endParaRPr>
                    </a:p>
                  </a:txBody>
                  <a:tcPr marL="0" marR="0" marT="433"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8E8E8"/>
                    </a:solidFill>
                  </a:tcPr>
                </a:tc>
                <a:extLst>
                  <a:ext uri="{0D108BD9-81ED-4DB2-BD59-A6C34878D82A}">
                    <a16:rowId xmlns:a16="http://schemas.microsoft.com/office/drawing/2014/main" val="10020"/>
                  </a:ext>
                </a:extLst>
              </a:tr>
              <a:tr h="255443">
                <a:tc>
                  <a:txBody>
                    <a:bodyPr/>
                    <a:lstStyle/>
                    <a:p>
                      <a:pPr marL="3810" algn="ctr">
                        <a:lnSpc>
                          <a:spcPct val="100000"/>
                        </a:lnSpc>
                        <a:spcBef>
                          <a:spcPts val="700"/>
                        </a:spcBef>
                      </a:pPr>
                      <a:r>
                        <a:rPr sz="700" spc="-25" dirty="0">
                          <a:latin typeface="Calibri"/>
                          <a:cs typeface="Calibri"/>
                        </a:rPr>
                        <a:t>35</a:t>
                      </a:r>
                      <a:endParaRPr sz="700">
                        <a:latin typeface="Calibri"/>
                        <a:cs typeface="Calibri"/>
                      </a:endParaRPr>
                    </a:p>
                  </a:txBody>
                  <a:tcPr marL="0" marR="0" marT="6061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9850">
                        <a:lnSpc>
                          <a:spcPct val="100000"/>
                        </a:lnSpc>
                        <a:spcBef>
                          <a:spcPts val="700"/>
                        </a:spcBef>
                      </a:pPr>
                      <a:r>
                        <a:rPr sz="700" dirty="0">
                          <a:latin typeface="Calibri"/>
                          <a:cs typeface="Calibri"/>
                        </a:rPr>
                        <a:t>South</a:t>
                      </a:r>
                      <a:r>
                        <a:rPr sz="700" spc="-20" dirty="0">
                          <a:latin typeface="Calibri"/>
                          <a:cs typeface="Calibri"/>
                        </a:rPr>
                        <a:t> </a:t>
                      </a:r>
                      <a:r>
                        <a:rPr sz="700" dirty="0">
                          <a:latin typeface="Calibri"/>
                          <a:cs typeface="Calibri"/>
                        </a:rPr>
                        <a:t>Placer</a:t>
                      </a:r>
                      <a:r>
                        <a:rPr sz="700" spc="-20" dirty="0">
                          <a:latin typeface="Calibri"/>
                          <a:cs typeface="Calibri"/>
                        </a:rPr>
                        <a:t> </a:t>
                      </a:r>
                      <a:r>
                        <a:rPr sz="700" dirty="0">
                          <a:latin typeface="Calibri"/>
                          <a:cs typeface="Calibri"/>
                        </a:rPr>
                        <a:t>Fire</a:t>
                      </a:r>
                      <a:r>
                        <a:rPr sz="700" spc="-20" dirty="0">
                          <a:latin typeface="Calibri"/>
                          <a:cs typeface="Calibri"/>
                        </a:rPr>
                        <a:t> </a:t>
                      </a:r>
                      <a:r>
                        <a:rPr sz="700" dirty="0">
                          <a:latin typeface="Calibri"/>
                          <a:cs typeface="Calibri"/>
                        </a:rPr>
                        <a:t>Protection</a:t>
                      </a:r>
                      <a:r>
                        <a:rPr sz="700" spc="-20" dirty="0">
                          <a:latin typeface="Calibri"/>
                          <a:cs typeface="Calibri"/>
                        </a:rPr>
                        <a:t> </a:t>
                      </a:r>
                      <a:r>
                        <a:rPr sz="700" spc="-10" dirty="0">
                          <a:latin typeface="Calibri"/>
                          <a:cs typeface="Calibri"/>
                        </a:rPr>
                        <a:t>District</a:t>
                      </a:r>
                      <a:endParaRPr sz="700">
                        <a:latin typeface="Calibri"/>
                        <a:cs typeface="Calibri"/>
                      </a:endParaRPr>
                    </a:p>
                  </a:txBody>
                  <a:tcPr marL="0" marR="0" marT="6061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700"/>
                        </a:spcBef>
                      </a:pPr>
                      <a:r>
                        <a:rPr sz="700" spc="-20" dirty="0">
                          <a:latin typeface="Calibri"/>
                          <a:cs typeface="Calibri"/>
                        </a:rPr>
                        <a:t>2025</a:t>
                      </a:r>
                      <a:endParaRPr sz="700">
                        <a:latin typeface="Calibri"/>
                        <a:cs typeface="Calibri"/>
                      </a:endParaRPr>
                    </a:p>
                  </a:txBody>
                  <a:tcPr marL="0" marR="0" marT="6061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300"/>
                        </a:lnSpc>
                      </a:pPr>
                      <a:r>
                        <a:rPr sz="700" dirty="0">
                          <a:latin typeface="Calibri"/>
                          <a:cs typeface="Calibri"/>
                        </a:rPr>
                        <a:t>Complete:</a:t>
                      </a:r>
                      <a:r>
                        <a:rPr sz="700" spc="-30" dirty="0">
                          <a:latin typeface="Calibri"/>
                          <a:cs typeface="Calibri"/>
                        </a:rPr>
                        <a:t> </a:t>
                      </a:r>
                      <a:r>
                        <a:rPr sz="700" dirty="0">
                          <a:latin typeface="Calibri"/>
                          <a:cs typeface="Calibri"/>
                        </a:rPr>
                        <a:t>Update</a:t>
                      </a:r>
                      <a:r>
                        <a:rPr sz="700" spc="-30" dirty="0">
                          <a:latin typeface="Calibri"/>
                          <a:cs typeface="Calibri"/>
                        </a:rPr>
                        <a:t> </a:t>
                      </a:r>
                      <a:r>
                        <a:rPr sz="700" dirty="0">
                          <a:latin typeface="Calibri"/>
                          <a:cs typeface="Calibri"/>
                        </a:rPr>
                        <a:t>due</a:t>
                      </a:r>
                      <a:r>
                        <a:rPr sz="700" spc="-30" dirty="0">
                          <a:latin typeface="Calibri"/>
                          <a:cs typeface="Calibri"/>
                        </a:rPr>
                        <a:t> </a:t>
                      </a:r>
                      <a:r>
                        <a:rPr sz="700" spc="-20" dirty="0">
                          <a:latin typeface="Calibri"/>
                          <a:cs typeface="Calibri"/>
                        </a:rPr>
                        <a:t>2030</a:t>
                      </a:r>
                      <a:endParaRPr sz="700">
                        <a:latin typeface="Calibri"/>
                        <a:cs typeface="Calibri"/>
                      </a:endParaRPr>
                    </a:p>
                    <a:p>
                      <a:pPr algn="ctr">
                        <a:lnSpc>
                          <a:spcPct val="100000"/>
                        </a:lnSpc>
                        <a:spcBef>
                          <a:spcPts val="120"/>
                        </a:spcBef>
                      </a:pPr>
                      <a:r>
                        <a:rPr sz="700" dirty="0">
                          <a:latin typeface="Calibri"/>
                          <a:cs typeface="Calibri"/>
                        </a:rPr>
                        <a:t>(SOI</a:t>
                      </a:r>
                      <a:r>
                        <a:rPr sz="700" spc="-10" dirty="0">
                          <a:latin typeface="Calibri"/>
                          <a:cs typeface="Calibri"/>
                        </a:rPr>
                        <a:t> </a:t>
                      </a:r>
                      <a:r>
                        <a:rPr sz="700" dirty="0">
                          <a:latin typeface="Calibri"/>
                          <a:cs typeface="Calibri"/>
                        </a:rPr>
                        <a:t>not</a:t>
                      </a:r>
                      <a:r>
                        <a:rPr sz="700" spc="-10" dirty="0">
                          <a:latin typeface="Calibri"/>
                          <a:cs typeface="Calibri"/>
                        </a:rPr>
                        <a:t> Adopted)</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8E8E8"/>
                    </a:solidFill>
                  </a:tcPr>
                </a:tc>
                <a:extLst>
                  <a:ext uri="{0D108BD9-81ED-4DB2-BD59-A6C34878D82A}">
                    <a16:rowId xmlns:a16="http://schemas.microsoft.com/office/drawing/2014/main" val="10021"/>
                  </a:ext>
                </a:extLst>
              </a:tr>
              <a:tr h="128587">
                <a:tc>
                  <a:txBody>
                    <a:bodyPr/>
                    <a:lstStyle/>
                    <a:p>
                      <a:pPr marL="3810" algn="ctr">
                        <a:lnSpc>
                          <a:spcPts val="1300"/>
                        </a:lnSpc>
                      </a:pPr>
                      <a:r>
                        <a:rPr sz="700" spc="-25" dirty="0">
                          <a:latin typeface="Calibri"/>
                          <a:cs typeface="Calibri"/>
                        </a:rPr>
                        <a:t>36</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9850">
                        <a:lnSpc>
                          <a:spcPts val="1300"/>
                        </a:lnSpc>
                      </a:pPr>
                      <a:r>
                        <a:rPr sz="700" dirty="0">
                          <a:latin typeface="Calibri"/>
                          <a:cs typeface="Calibri"/>
                        </a:rPr>
                        <a:t>South</a:t>
                      </a:r>
                      <a:r>
                        <a:rPr sz="700" spc="-25" dirty="0">
                          <a:latin typeface="Calibri"/>
                          <a:cs typeface="Calibri"/>
                        </a:rPr>
                        <a:t> </a:t>
                      </a:r>
                      <a:r>
                        <a:rPr sz="700" dirty="0">
                          <a:latin typeface="Calibri"/>
                          <a:cs typeface="Calibri"/>
                        </a:rPr>
                        <a:t>Placer</a:t>
                      </a:r>
                      <a:r>
                        <a:rPr sz="700" spc="-20" dirty="0">
                          <a:latin typeface="Calibri"/>
                          <a:cs typeface="Calibri"/>
                        </a:rPr>
                        <a:t> </a:t>
                      </a:r>
                      <a:r>
                        <a:rPr sz="700" dirty="0">
                          <a:latin typeface="Calibri"/>
                          <a:cs typeface="Calibri"/>
                        </a:rPr>
                        <a:t>Municipal</a:t>
                      </a:r>
                      <a:r>
                        <a:rPr sz="700" spc="-25" dirty="0">
                          <a:latin typeface="Calibri"/>
                          <a:cs typeface="Calibri"/>
                        </a:rPr>
                        <a:t> </a:t>
                      </a:r>
                      <a:r>
                        <a:rPr sz="700" dirty="0">
                          <a:latin typeface="Calibri"/>
                          <a:cs typeface="Calibri"/>
                        </a:rPr>
                        <a:t>Utility</a:t>
                      </a:r>
                      <a:r>
                        <a:rPr sz="700" spc="-20" dirty="0">
                          <a:latin typeface="Calibri"/>
                          <a:cs typeface="Calibri"/>
                        </a:rPr>
                        <a:t> </a:t>
                      </a:r>
                      <a:r>
                        <a:rPr sz="700" spc="-10" dirty="0">
                          <a:latin typeface="Calibri"/>
                          <a:cs typeface="Calibri"/>
                        </a:rPr>
                        <a:t>District</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300"/>
                        </a:lnSpc>
                      </a:pPr>
                      <a:r>
                        <a:rPr sz="700" spc="-20" dirty="0">
                          <a:latin typeface="Calibri"/>
                          <a:cs typeface="Calibri"/>
                        </a:rPr>
                        <a:t>2025</a:t>
                      </a:r>
                      <a:endParaRPr sz="70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ts val="1300"/>
                        </a:lnSpc>
                      </a:pPr>
                      <a:r>
                        <a:rPr sz="700" dirty="0">
                          <a:latin typeface="Calibri"/>
                          <a:cs typeface="Calibri"/>
                        </a:rPr>
                        <a:t>Complete:</a:t>
                      </a:r>
                      <a:r>
                        <a:rPr sz="700" spc="-30" dirty="0">
                          <a:latin typeface="Calibri"/>
                          <a:cs typeface="Calibri"/>
                        </a:rPr>
                        <a:t> </a:t>
                      </a:r>
                      <a:r>
                        <a:rPr sz="700" dirty="0">
                          <a:latin typeface="Calibri"/>
                          <a:cs typeface="Calibri"/>
                        </a:rPr>
                        <a:t>Update</a:t>
                      </a:r>
                      <a:r>
                        <a:rPr sz="700" spc="-30" dirty="0">
                          <a:latin typeface="Calibri"/>
                          <a:cs typeface="Calibri"/>
                        </a:rPr>
                        <a:t> </a:t>
                      </a:r>
                      <a:r>
                        <a:rPr sz="700" dirty="0">
                          <a:latin typeface="Calibri"/>
                          <a:cs typeface="Calibri"/>
                        </a:rPr>
                        <a:t>due</a:t>
                      </a:r>
                      <a:r>
                        <a:rPr sz="700" spc="-30" dirty="0">
                          <a:latin typeface="Calibri"/>
                          <a:cs typeface="Calibri"/>
                        </a:rPr>
                        <a:t> </a:t>
                      </a:r>
                      <a:r>
                        <a:rPr sz="700" spc="-20" dirty="0">
                          <a:latin typeface="Calibri"/>
                          <a:cs typeface="Calibri"/>
                        </a:rPr>
                        <a:t>2030</a:t>
                      </a:r>
                      <a:endParaRPr sz="700" dirty="0">
                        <a:latin typeface="Calibri"/>
                        <a:cs typeface="Calibri"/>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8E8E8"/>
                    </a:solidFill>
                  </a:tcPr>
                </a:tc>
                <a:extLst>
                  <a:ext uri="{0D108BD9-81ED-4DB2-BD59-A6C34878D82A}">
                    <a16:rowId xmlns:a16="http://schemas.microsoft.com/office/drawing/2014/main" val="10022"/>
                  </a:ext>
                </a:extLst>
              </a:tr>
            </a:tbl>
          </a:graphicData>
        </a:graphic>
      </p:graphicFrame>
    </p:spTree>
    <p:extLst>
      <p:ext uri="{BB962C8B-B14F-4D97-AF65-F5344CB8AC3E}">
        <p14:creationId xmlns:p14="http://schemas.microsoft.com/office/powerpoint/2010/main" val="24225396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BDA00-91D5-380E-B803-B5F4FDB46774}"/>
              </a:ext>
            </a:extLst>
          </p:cNvPr>
          <p:cNvSpPr>
            <a:spLocks noGrp="1"/>
          </p:cNvSpPr>
          <p:nvPr>
            <p:ph type="title"/>
          </p:nvPr>
        </p:nvSpPr>
        <p:spPr/>
        <p:txBody>
          <a:bodyPr>
            <a:normAutofit/>
          </a:bodyPr>
          <a:lstStyle/>
          <a:p>
            <a:r>
              <a:rPr lang="en-US" dirty="0"/>
              <a:t>Cites Service Review Workplan</a:t>
            </a:r>
          </a:p>
        </p:txBody>
      </p:sp>
      <p:pic>
        <p:nvPicPr>
          <p:cNvPr id="6" name="Content Placeholder 5">
            <a:extLst>
              <a:ext uri="{FF2B5EF4-FFF2-40B4-BE49-F238E27FC236}">
                <a16:creationId xmlns:a16="http://schemas.microsoft.com/office/drawing/2014/main" id="{408B383A-5209-F7E4-6DFE-9E4024CB95A9}"/>
              </a:ext>
            </a:extLst>
          </p:cNvPr>
          <p:cNvPicPr>
            <a:picLocks noGrp="1" noChangeAspect="1"/>
          </p:cNvPicPr>
          <p:nvPr>
            <p:ph sz="quarter" idx="12"/>
          </p:nvPr>
        </p:nvPicPr>
        <p:blipFill>
          <a:blip r:embed="rId2"/>
          <a:stretch>
            <a:fillRect/>
          </a:stretch>
        </p:blipFill>
        <p:spPr>
          <a:xfrm>
            <a:off x="3350137" y="1750741"/>
            <a:ext cx="4645876" cy="1678259"/>
          </a:xfrm>
          <a:prstGeom prst="rect">
            <a:avLst/>
          </a:prstGeom>
        </p:spPr>
      </p:pic>
      <p:sp>
        <p:nvSpPr>
          <p:cNvPr id="4" name="Slide Number Placeholder 3">
            <a:extLst>
              <a:ext uri="{FF2B5EF4-FFF2-40B4-BE49-F238E27FC236}">
                <a16:creationId xmlns:a16="http://schemas.microsoft.com/office/drawing/2014/main" id="{A7692BCD-4BFB-31A9-464C-C862FCDC06D7}"/>
              </a:ext>
            </a:extLst>
          </p:cNvPr>
          <p:cNvSpPr>
            <a:spLocks noGrp="1"/>
          </p:cNvSpPr>
          <p:nvPr>
            <p:ph type="sldNum" sz="quarter" idx="15"/>
          </p:nvPr>
        </p:nvSpPr>
        <p:spPr/>
        <p:txBody>
          <a:bodyPr/>
          <a:lstStyle/>
          <a:p>
            <a:fld id="{18D65601-5AE2-46FC-B138-694DDD2B510D}" type="slidenum">
              <a:rPr lang="en-US" smtClean="0"/>
              <a:pPr/>
              <a:t>17</a:t>
            </a:fld>
            <a:endParaRPr lang="en-US" dirty="0"/>
          </a:p>
        </p:txBody>
      </p:sp>
      <p:pic>
        <p:nvPicPr>
          <p:cNvPr id="8" name="Picture 7">
            <a:extLst>
              <a:ext uri="{FF2B5EF4-FFF2-40B4-BE49-F238E27FC236}">
                <a16:creationId xmlns:a16="http://schemas.microsoft.com/office/drawing/2014/main" id="{25B99522-CF4A-72DB-D955-C5A061029426}"/>
              </a:ext>
            </a:extLst>
          </p:cNvPr>
          <p:cNvPicPr>
            <a:picLocks noChangeAspect="1"/>
          </p:cNvPicPr>
          <p:nvPr/>
        </p:nvPicPr>
        <p:blipFill>
          <a:blip r:embed="rId3"/>
          <a:stretch>
            <a:fillRect/>
          </a:stretch>
        </p:blipFill>
        <p:spPr>
          <a:xfrm>
            <a:off x="3350136" y="4558746"/>
            <a:ext cx="5482123" cy="646330"/>
          </a:xfrm>
          <a:prstGeom prst="rect">
            <a:avLst/>
          </a:prstGeom>
        </p:spPr>
      </p:pic>
      <p:sp>
        <p:nvSpPr>
          <p:cNvPr id="11" name="TextBox 10">
            <a:extLst>
              <a:ext uri="{FF2B5EF4-FFF2-40B4-BE49-F238E27FC236}">
                <a16:creationId xmlns:a16="http://schemas.microsoft.com/office/drawing/2014/main" id="{6551F460-F227-60CD-6376-874FBA4E1947}"/>
              </a:ext>
            </a:extLst>
          </p:cNvPr>
          <p:cNvSpPr txBox="1"/>
          <p:nvPr/>
        </p:nvSpPr>
        <p:spPr>
          <a:xfrm>
            <a:off x="1381119" y="3738058"/>
            <a:ext cx="10048881" cy="646331"/>
          </a:xfrm>
          <a:prstGeom prst="rect">
            <a:avLst/>
          </a:prstGeom>
          <a:noFill/>
        </p:spPr>
        <p:txBody>
          <a:bodyPr wrap="square" rtlCol="0">
            <a:spAutoFit/>
          </a:bodyPr>
          <a:lstStyle/>
          <a:p>
            <a:r>
              <a:rPr lang="en-US" sz="3600" dirty="0">
                <a:latin typeface="+mj-lt"/>
              </a:rPr>
              <a:t>Dependent District Service Review Workplan</a:t>
            </a:r>
          </a:p>
        </p:txBody>
      </p:sp>
    </p:spTree>
    <p:extLst>
      <p:ext uri="{BB962C8B-B14F-4D97-AF65-F5344CB8AC3E}">
        <p14:creationId xmlns:p14="http://schemas.microsoft.com/office/powerpoint/2010/main" val="18556487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89F97-AAB2-17B2-75AF-8003A3B84F63}"/>
              </a:ext>
            </a:extLst>
          </p:cNvPr>
          <p:cNvSpPr>
            <a:spLocks noGrp="1"/>
          </p:cNvSpPr>
          <p:nvPr>
            <p:ph type="title"/>
          </p:nvPr>
        </p:nvSpPr>
        <p:spPr/>
        <p:txBody>
          <a:bodyPr/>
          <a:lstStyle/>
          <a:p>
            <a:r>
              <a:rPr lang="en-US" dirty="0"/>
              <a:t>Government Code Section 56378</a:t>
            </a:r>
          </a:p>
        </p:txBody>
      </p:sp>
      <p:sp>
        <p:nvSpPr>
          <p:cNvPr id="3" name="Content Placeholder 2">
            <a:extLst>
              <a:ext uri="{FF2B5EF4-FFF2-40B4-BE49-F238E27FC236}">
                <a16:creationId xmlns:a16="http://schemas.microsoft.com/office/drawing/2014/main" id="{B04DD453-2348-146D-8F73-6FBF2534DC25}"/>
              </a:ext>
            </a:extLst>
          </p:cNvPr>
          <p:cNvSpPr>
            <a:spLocks noGrp="1"/>
          </p:cNvSpPr>
          <p:nvPr>
            <p:ph sz="quarter" idx="12"/>
          </p:nvPr>
        </p:nvSpPr>
        <p:spPr/>
        <p:txBody>
          <a:bodyPr>
            <a:normAutofit fontScale="85000" lnSpcReduction="10000"/>
          </a:bodyPr>
          <a:lstStyle/>
          <a:p>
            <a:r>
              <a:rPr lang="en-US" dirty="0"/>
              <a:t>(a) In addition to its other powers, the commission shall initiate and make studies of existing governmental agencies. Those studies shall include, but shall not be limited to, inventorying those agencies and determining their maximum service area and service capacities. In conducting those studies, the commission may request land use information, studies, joint powers agreements, and plans of cities, counties, districts, including school districts, community college districts, joint powers agencies and joint powers authorities, regional agencies and state agencies and departments. Cities, counties, districts, including school districts, community college districts, joint powers agencies and joint powers authorities, regional agencies, and state agencies and departments, shall comply with the request of the commission for that information and the commission shall make its studies available to public agencies and any interested person. In making these studies, the commission may cooperate with the county planning commissions.</a:t>
            </a:r>
          </a:p>
          <a:p>
            <a:r>
              <a:rPr lang="en-US" dirty="0"/>
              <a:t>(b) The commission, or the board of supervisors on behalf of the commission, may apply for or accept, or both, any financial assistance and grants-in-aid from public or private agencies or from the state or federal government or from a local government.</a:t>
            </a:r>
          </a:p>
        </p:txBody>
      </p:sp>
      <p:sp>
        <p:nvSpPr>
          <p:cNvPr id="4" name="Slide Number Placeholder 3">
            <a:extLst>
              <a:ext uri="{FF2B5EF4-FFF2-40B4-BE49-F238E27FC236}">
                <a16:creationId xmlns:a16="http://schemas.microsoft.com/office/drawing/2014/main" id="{99E8EA23-811B-7B7B-3ECB-E10FB0B6F2B8}"/>
              </a:ext>
            </a:extLst>
          </p:cNvPr>
          <p:cNvSpPr>
            <a:spLocks noGrp="1"/>
          </p:cNvSpPr>
          <p:nvPr>
            <p:ph type="sldNum" sz="quarter" idx="15"/>
          </p:nvPr>
        </p:nvSpPr>
        <p:spPr/>
        <p:txBody>
          <a:bodyPr/>
          <a:lstStyle/>
          <a:p>
            <a:fld id="{18D65601-5AE2-46FC-B138-694DDD2B510D}" type="slidenum">
              <a:rPr lang="en-US" smtClean="0"/>
              <a:pPr/>
              <a:t>18</a:t>
            </a:fld>
            <a:endParaRPr lang="en-US" dirty="0"/>
          </a:p>
        </p:txBody>
      </p:sp>
    </p:spTree>
    <p:extLst>
      <p:ext uri="{BB962C8B-B14F-4D97-AF65-F5344CB8AC3E}">
        <p14:creationId xmlns:p14="http://schemas.microsoft.com/office/powerpoint/2010/main" val="37811626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BA07E-16F9-199B-A8DC-A02FD730FC8D}"/>
              </a:ext>
            </a:extLst>
          </p:cNvPr>
          <p:cNvSpPr>
            <a:spLocks noGrp="1"/>
          </p:cNvSpPr>
          <p:nvPr>
            <p:ph type="title"/>
          </p:nvPr>
        </p:nvSpPr>
        <p:spPr/>
        <p:txBody>
          <a:bodyPr/>
          <a:lstStyle/>
          <a:p>
            <a:r>
              <a:rPr lang="en-US" dirty="0"/>
              <a:t>The last of the government mumbo jumbo</a:t>
            </a:r>
          </a:p>
        </p:txBody>
      </p:sp>
      <p:sp>
        <p:nvSpPr>
          <p:cNvPr id="3" name="Content Placeholder 2">
            <a:extLst>
              <a:ext uri="{FF2B5EF4-FFF2-40B4-BE49-F238E27FC236}">
                <a16:creationId xmlns:a16="http://schemas.microsoft.com/office/drawing/2014/main" id="{7E16ABB5-4EA2-EFD4-0000-DA3C68B4B00D}"/>
              </a:ext>
            </a:extLst>
          </p:cNvPr>
          <p:cNvSpPr>
            <a:spLocks noGrp="1"/>
          </p:cNvSpPr>
          <p:nvPr>
            <p:ph sz="quarter" idx="12"/>
          </p:nvPr>
        </p:nvSpPr>
        <p:spPr>
          <a:xfrm>
            <a:off x="1450153" y="1661532"/>
            <a:ext cx="8552264" cy="4566653"/>
          </a:xfrm>
        </p:spPr>
        <p:txBody>
          <a:bodyPr>
            <a:normAutofit/>
          </a:bodyPr>
          <a:lstStyle/>
          <a:p>
            <a:r>
              <a:rPr lang="en-US" dirty="0"/>
              <a:t>LAFCo can do a study on anything local government works on.</a:t>
            </a:r>
          </a:p>
          <a:p>
            <a:pPr lvl="1"/>
            <a:r>
              <a:rPr lang="en-US" dirty="0"/>
              <a:t>These studies can even include agencies that LAFCo does not have a service review oversight role with.</a:t>
            </a:r>
          </a:p>
          <a:p>
            <a:pPr lvl="1"/>
            <a:endParaRPr lang="en-US" dirty="0"/>
          </a:p>
          <a:p>
            <a:r>
              <a:rPr lang="en-US" dirty="0"/>
              <a:t>LAFCo can accept outside funding to do these reports.</a:t>
            </a:r>
          </a:p>
        </p:txBody>
      </p:sp>
      <p:sp>
        <p:nvSpPr>
          <p:cNvPr id="4" name="Slide Number Placeholder 3">
            <a:extLst>
              <a:ext uri="{FF2B5EF4-FFF2-40B4-BE49-F238E27FC236}">
                <a16:creationId xmlns:a16="http://schemas.microsoft.com/office/drawing/2014/main" id="{55D9B27F-D8F4-B856-B4F0-6F8EA614F45D}"/>
              </a:ext>
            </a:extLst>
          </p:cNvPr>
          <p:cNvSpPr>
            <a:spLocks noGrp="1"/>
          </p:cNvSpPr>
          <p:nvPr>
            <p:ph type="sldNum" sz="quarter" idx="15"/>
          </p:nvPr>
        </p:nvSpPr>
        <p:spPr/>
        <p:txBody>
          <a:bodyPr/>
          <a:lstStyle/>
          <a:p>
            <a:fld id="{18D65601-5AE2-46FC-B138-694DDD2B510D}" type="slidenum">
              <a:rPr lang="en-US" smtClean="0"/>
              <a:pPr/>
              <a:t>19</a:t>
            </a:fld>
            <a:endParaRPr lang="en-US" dirty="0"/>
          </a:p>
        </p:txBody>
      </p:sp>
    </p:spTree>
    <p:extLst>
      <p:ext uri="{BB962C8B-B14F-4D97-AF65-F5344CB8AC3E}">
        <p14:creationId xmlns:p14="http://schemas.microsoft.com/office/powerpoint/2010/main" val="7505173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019718-4A18-91DE-34FD-A7A192F950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7323DF-82DD-F620-71A6-1389C99ACBEB}"/>
              </a:ext>
            </a:extLst>
          </p:cNvPr>
          <p:cNvSpPr>
            <a:spLocks noGrp="1"/>
          </p:cNvSpPr>
          <p:nvPr>
            <p:ph type="title"/>
          </p:nvPr>
        </p:nvSpPr>
        <p:spPr/>
        <p:txBody>
          <a:bodyPr>
            <a:normAutofit/>
          </a:bodyPr>
          <a:lstStyle/>
          <a:p>
            <a:r>
              <a:rPr lang="en-US" dirty="0"/>
              <a:t>What is the difference between </a:t>
            </a:r>
            <a:br>
              <a:rPr lang="en-US" dirty="0"/>
            </a:br>
            <a:r>
              <a:rPr lang="en-US" dirty="0"/>
              <a:t>56430 (MSR) vs. 56378 (specials studies)</a:t>
            </a:r>
          </a:p>
        </p:txBody>
      </p:sp>
      <p:sp>
        <p:nvSpPr>
          <p:cNvPr id="3" name="Content Placeholder 2">
            <a:extLst>
              <a:ext uri="{FF2B5EF4-FFF2-40B4-BE49-F238E27FC236}">
                <a16:creationId xmlns:a16="http://schemas.microsoft.com/office/drawing/2014/main" id="{6048620D-BC42-8770-F2DD-5F5A8070596C}"/>
              </a:ext>
            </a:extLst>
          </p:cNvPr>
          <p:cNvSpPr>
            <a:spLocks noGrp="1"/>
          </p:cNvSpPr>
          <p:nvPr>
            <p:ph sz="quarter" idx="12"/>
          </p:nvPr>
        </p:nvSpPr>
        <p:spPr/>
        <p:txBody>
          <a:bodyPr>
            <a:normAutofit/>
          </a:bodyPr>
          <a:lstStyle/>
          <a:p>
            <a:pPr marL="457200" lvl="1" indent="0">
              <a:buNone/>
            </a:pPr>
            <a:endParaRPr lang="en-US" dirty="0"/>
          </a:p>
          <a:p>
            <a:r>
              <a:rPr lang="en-US" dirty="0"/>
              <a:t> MSR needs to address certain criteria vs. a special study only need to address what the Commission wishes to see addressed in the report.</a:t>
            </a:r>
          </a:p>
          <a:p>
            <a:endParaRPr lang="en-US" dirty="0"/>
          </a:p>
          <a:p>
            <a:r>
              <a:rPr lang="en-US" dirty="0"/>
              <a:t>MSR should review an entire agency vs. special study can look at just part of an agency even just a single function of an agency. </a:t>
            </a:r>
          </a:p>
          <a:p>
            <a:endParaRPr lang="en-US" dirty="0"/>
          </a:p>
          <a:p>
            <a:r>
              <a:rPr lang="en-US" dirty="0"/>
              <a:t>MSR needed to change a SOI vs. special study which can not change SOI.</a:t>
            </a:r>
          </a:p>
        </p:txBody>
      </p:sp>
      <p:sp>
        <p:nvSpPr>
          <p:cNvPr id="4" name="Slide Number Placeholder 3">
            <a:extLst>
              <a:ext uri="{FF2B5EF4-FFF2-40B4-BE49-F238E27FC236}">
                <a16:creationId xmlns:a16="http://schemas.microsoft.com/office/drawing/2014/main" id="{5D745EA5-D61F-1AAC-034F-8B51D6FBA69A}"/>
              </a:ext>
            </a:extLst>
          </p:cNvPr>
          <p:cNvSpPr>
            <a:spLocks noGrp="1"/>
          </p:cNvSpPr>
          <p:nvPr>
            <p:ph type="sldNum" sz="quarter" idx="15"/>
          </p:nvPr>
        </p:nvSpPr>
        <p:spPr/>
        <p:txBody>
          <a:bodyPr/>
          <a:lstStyle/>
          <a:p>
            <a:fld id="{18D65601-5AE2-46FC-B138-694DDD2B510D}" type="slidenum">
              <a:rPr lang="en-US" smtClean="0"/>
              <a:pPr/>
              <a:t>20</a:t>
            </a:fld>
            <a:endParaRPr lang="en-US" dirty="0"/>
          </a:p>
        </p:txBody>
      </p:sp>
    </p:spTree>
    <p:extLst>
      <p:ext uri="{BB962C8B-B14F-4D97-AF65-F5344CB8AC3E}">
        <p14:creationId xmlns:p14="http://schemas.microsoft.com/office/powerpoint/2010/main" val="14483099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8E182F-1044-82CB-5902-A7079E8F74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6A5754-E423-88B8-96D4-DDCBCBD3AD7B}"/>
              </a:ext>
            </a:extLst>
          </p:cNvPr>
          <p:cNvSpPr>
            <a:spLocks noGrp="1"/>
          </p:cNvSpPr>
          <p:nvPr>
            <p:ph type="title"/>
          </p:nvPr>
        </p:nvSpPr>
        <p:spPr/>
        <p:txBody>
          <a:bodyPr>
            <a:normAutofit/>
          </a:bodyPr>
          <a:lstStyle/>
          <a:p>
            <a:r>
              <a:rPr lang="en-US" dirty="0"/>
              <a:t>What Does Placer LAFCo Want In Its Future Service Reviews?</a:t>
            </a:r>
          </a:p>
        </p:txBody>
      </p:sp>
      <p:sp>
        <p:nvSpPr>
          <p:cNvPr id="3" name="Content Placeholder 2">
            <a:extLst>
              <a:ext uri="{FF2B5EF4-FFF2-40B4-BE49-F238E27FC236}">
                <a16:creationId xmlns:a16="http://schemas.microsoft.com/office/drawing/2014/main" id="{555F7AD2-9953-E73C-EB6A-E9E190CB5078}"/>
              </a:ext>
            </a:extLst>
          </p:cNvPr>
          <p:cNvSpPr>
            <a:spLocks noGrp="1"/>
          </p:cNvSpPr>
          <p:nvPr>
            <p:ph sz="quarter" idx="12"/>
          </p:nvPr>
        </p:nvSpPr>
        <p:spPr>
          <a:xfrm>
            <a:off x="1450153" y="2108722"/>
            <a:ext cx="7737741" cy="4119463"/>
          </a:xfrm>
        </p:spPr>
        <p:txBody>
          <a:bodyPr/>
          <a:lstStyle/>
          <a:p>
            <a:r>
              <a:rPr lang="en-US" dirty="0"/>
              <a:t>Should we do every agency Placer LAFCo has authority to do an MSR for even if no SOI change is needed?</a:t>
            </a:r>
          </a:p>
          <a:p>
            <a:r>
              <a:rPr lang="en-US" dirty="0"/>
              <a:t>Should we do these in house (when possible) vs. outside consultants?</a:t>
            </a:r>
          </a:p>
          <a:p>
            <a:r>
              <a:rPr lang="en-US" dirty="0"/>
              <a:t>Should we be doing </a:t>
            </a:r>
            <a:r>
              <a:rPr lang="en-US"/>
              <a:t>these every </a:t>
            </a:r>
            <a:r>
              <a:rPr lang="en-US" dirty="0"/>
              <a:t>five years for each agency vs. taking longer if needed?</a:t>
            </a:r>
          </a:p>
          <a:p>
            <a:r>
              <a:rPr lang="en-US" dirty="0"/>
              <a:t>How in-depth should each MSR be, if agency is doing well is a shorter MSR fine vs. show the more in depth review even if agency is doing well? (For agencies that have issues then in-depth should always be done)</a:t>
            </a:r>
          </a:p>
          <a:p>
            <a:pPr marL="0" indent="0">
              <a:buNone/>
            </a:pPr>
            <a:r>
              <a:rPr lang="en-US" dirty="0"/>
              <a:t> </a:t>
            </a:r>
          </a:p>
          <a:p>
            <a:endParaRPr lang="en-US" dirty="0"/>
          </a:p>
          <a:p>
            <a:endParaRPr lang="en-US" dirty="0"/>
          </a:p>
        </p:txBody>
      </p:sp>
      <p:sp>
        <p:nvSpPr>
          <p:cNvPr id="4" name="Slide Number Placeholder 3">
            <a:extLst>
              <a:ext uri="{FF2B5EF4-FFF2-40B4-BE49-F238E27FC236}">
                <a16:creationId xmlns:a16="http://schemas.microsoft.com/office/drawing/2014/main" id="{40399C17-7FAD-F8AA-4F1D-F03070B8945D}"/>
              </a:ext>
            </a:extLst>
          </p:cNvPr>
          <p:cNvSpPr>
            <a:spLocks noGrp="1"/>
          </p:cNvSpPr>
          <p:nvPr>
            <p:ph type="sldNum" sz="quarter" idx="15"/>
          </p:nvPr>
        </p:nvSpPr>
        <p:spPr/>
        <p:txBody>
          <a:bodyPr/>
          <a:lstStyle/>
          <a:p>
            <a:fld id="{18D65601-5AE2-46FC-B138-694DDD2B510D}" type="slidenum">
              <a:rPr lang="en-US" smtClean="0"/>
              <a:pPr/>
              <a:t>21</a:t>
            </a:fld>
            <a:endParaRPr lang="en-US" dirty="0"/>
          </a:p>
        </p:txBody>
      </p:sp>
      <p:pic>
        <p:nvPicPr>
          <p:cNvPr id="6" name="Picture 5">
            <a:extLst>
              <a:ext uri="{FF2B5EF4-FFF2-40B4-BE49-F238E27FC236}">
                <a16:creationId xmlns:a16="http://schemas.microsoft.com/office/drawing/2014/main" id="{C63B7459-5B93-AAFE-3453-2DEFF75259BD}"/>
              </a:ext>
            </a:extLst>
          </p:cNvPr>
          <p:cNvPicPr>
            <a:picLocks noChangeAspect="1"/>
          </p:cNvPicPr>
          <p:nvPr/>
        </p:nvPicPr>
        <p:blipFill>
          <a:blip r:embed="rId3"/>
          <a:stretch>
            <a:fillRect/>
          </a:stretch>
        </p:blipFill>
        <p:spPr>
          <a:xfrm>
            <a:off x="9187894" y="2626225"/>
            <a:ext cx="2670279" cy="2542252"/>
          </a:xfrm>
          <a:prstGeom prst="rect">
            <a:avLst/>
          </a:prstGeom>
        </p:spPr>
      </p:pic>
    </p:spTree>
    <p:extLst>
      <p:ext uri="{BB962C8B-B14F-4D97-AF65-F5344CB8AC3E}">
        <p14:creationId xmlns:p14="http://schemas.microsoft.com/office/powerpoint/2010/main" val="23157766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DE765-CD36-3E24-3C38-FE8C6D73EA19}"/>
              </a:ext>
            </a:extLst>
          </p:cNvPr>
          <p:cNvSpPr>
            <a:spLocks noGrp="1"/>
          </p:cNvSpPr>
          <p:nvPr>
            <p:ph type="title"/>
          </p:nvPr>
        </p:nvSpPr>
        <p:spPr/>
        <p:txBody>
          <a:bodyPr/>
          <a:lstStyle/>
          <a:p>
            <a:r>
              <a:rPr lang="en-US" dirty="0"/>
              <a:t>Next steps</a:t>
            </a:r>
          </a:p>
        </p:txBody>
      </p:sp>
      <p:sp>
        <p:nvSpPr>
          <p:cNvPr id="3" name="Content Placeholder 2">
            <a:extLst>
              <a:ext uri="{FF2B5EF4-FFF2-40B4-BE49-F238E27FC236}">
                <a16:creationId xmlns:a16="http://schemas.microsoft.com/office/drawing/2014/main" id="{877348EE-D28E-A890-CF36-7363AD9C17A9}"/>
              </a:ext>
            </a:extLst>
          </p:cNvPr>
          <p:cNvSpPr>
            <a:spLocks noGrp="1"/>
          </p:cNvSpPr>
          <p:nvPr>
            <p:ph sz="quarter" idx="12"/>
          </p:nvPr>
        </p:nvSpPr>
        <p:spPr/>
        <p:txBody>
          <a:bodyPr/>
          <a:lstStyle/>
          <a:p>
            <a:r>
              <a:rPr lang="en-US" dirty="0"/>
              <a:t>Staff will review all the comments and feedback from tonight's meeting.</a:t>
            </a:r>
          </a:p>
          <a:p>
            <a:endParaRPr lang="en-US" dirty="0"/>
          </a:p>
          <a:p>
            <a:r>
              <a:rPr lang="en-US" dirty="0"/>
              <a:t>Staff will compile all that information and start to create a multi year work plan to present at a future meeting.</a:t>
            </a:r>
          </a:p>
          <a:p>
            <a:endParaRPr lang="en-US" dirty="0"/>
          </a:p>
          <a:p>
            <a:r>
              <a:rPr lang="en-US" dirty="0"/>
              <a:t>Commission will review and decide the future of service review</a:t>
            </a:r>
          </a:p>
        </p:txBody>
      </p:sp>
      <p:sp>
        <p:nvSpPr>
          <p:cNvPr id="4" name="Slide Number Placeholder 3">
            <a:extLst>
              <a:ext uri="{FF2B5EF4-FFF2-40B4-BE49-F238E27FC236}">
                <a16:creationId xmlns:a16="http://schemas.microsoft.com/office/drawing/2014/main" id="{D61932F7-98EF-7E62-7472-B69A6ADB42C7}"/>
              </a:ext>
            </a:extLst>
          </p:cNvPr>
          <p:cNvSpPr>
            <a:spLocks noGrp="1"/>
          </p:cNvSpPr>
          <p:nvPr>
            <p:ph type="sldNum" sz="quarter" idx="15"/>
          </p:nvPr>
        </p:nvSpPr>
        <p:spPr/>
        <p:txBody>
          <a:bodyPr/>
          <a:lstStyle/>
          <a:p>
            <a:fld id="{18D65601-5AE2-46FC-B138-694DDD2B510D}" type="slidenum">
              <a:rPr lang="en-US" smtClean="0"/>
              <a:pPr/>
              <a:t>22</a:t>
            </a:fld>
            <a:endParaRPr lang="en-US" dirty="0"/>
          </a:p>
        </p:txBody>
      </p:sp>
    </p:spTree>
    <p:extLst>
      <p:ext uri="{BB962C8B-B14F-4D97-AF65-F5344CB8AC3E}">
        <p14:creationId xmlns:p14="http://schemas.microsoft.com/office/powerpoint/2010/main" val="9412768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407C3-5727-ABE4-2B1A-87CEB37834E8}"/>
              </a:ext>
            </a:extLst>
          </p:cNvPr>
          <p:cNvSpPr>
            <a:spLocks noGrp="1"/>
          </p:cNvSpPr>
          <p:nvPr>
            <p:ph type="title"/>
          </p:nvPr>
        </p:nvSpPr>
        <p:spPr>
          <a:xfrm>
            <a:off x="1468815" y="503852"/>
            <a:ext cx="9150675" cy="3729820"/>
          </a:xfrm>
        </p:spPr>
        <p:txBody>
          <a:bodyPr>
            <a:normAutofit/>
          </a:bodyPr>
          <a:lstStyle/>
          <a:p>
            <a:r>
              <a:rPr lang="en-US" dirty="0"/>
              <a:t>QUESTIONS?</a:t>
            </a:r>
            <a:br>
              <a:rPr lang="en-US" dirty="0"/>
            </a:br>
            <a:endParaRPr lang="en-US" dirty="0"/>
          </a:p>
        </p:txBody>
      </p:sp>
      <p:sp>
        <p:nvSpPr>
          <p:cNvPr id="3" name="Content Placeholder 2">
            <a:extLst>
              <a:ext uri="{FF2B5EF4-FFF2-40B4-BE49-F238E27FC236}">
                <a16:creationId xmlns:a16="http://schemas.microsoft.com/office/drawing/2014/main" id="{A227CF77-437F-1D2D-4A2B-E8C938069E81}"/>
              </a:ext>
            </a:extLst>
          </p:cNvPr>
          <p:cNvSpPr>
            <a:spLocks noGrp="1"/>
          </p:cNvSpPr>
          <p:nvPr>
            <p:ph sz="quarter" idx="12"/>
          </p:nvPr>
        </p:nvSpPr>
        <p:spPr>
          <a:xfrm>
            <a:off x="1450153" y="4233672"/>
            <a:ext cx="8552264" cy="1994513"/>
          </a:xfrm>
        </p:spPr>
        <p:txBody>
          <a:bodyPr/>
          <a:lstStyle/>
          <a:p>
            <a:pPr marL="0" indent="0">
              <a:buNone/>
            </a:pPr>
            <a:r>
              <a:rPr lang="en-US" dirty="0"/>
              <a:t>When the Commissioners are done with discussion and questions on the presentation staff would like the Commission thoughts on if the next MSR to be started should be the City of Loomis or if the next MSR should be Foresthill Public Utility District based on recent Grand Jury report?</a:t>
            </a:r>
          </a:p>
        </p:txBody>
      </p:sp>
      <p:sp>
        <p:nvSpPr>
          <p:cNvPr id="4" name="Slide Number Placeholder 3">
            <a:extLst>
              <a:ext uri="{FF2B5EF4-FFF2-40B4-BE49-F238E27FC236}">
                <a16:creationId xmlns:a16="http://schemas.microsoft.com/office/drawing/2014/main" id="{1E4FC076-0753-6DA3-7517-80FD689F82C7}"/>
              </a:ext>
            </a:extLst>
          </p:cNvPr>
          <p:cNvSpPr>
            <a:spLocks noGrp="1"/>
          </p:cNvSpPr>
          <p:nvPr>
            <p:ph type="sldNum" sz="quarter" idx="15"/>
          </p:nvPr>
        </p:nvSpPr>
        <p:spPr/>
        <p:txBody>
          <a:bodyPr/>
          <a:lstStyle/>
          <a:p>
            <a:fld id="{18D65601-5AE2-46FC-B138-694DDD2B510D}" type="slidenum">
              <a:rPr lang="en-US" smtClean="0"/>
              <a:pPr/>
              <a:t>23</a:t>
            </a:fld>
            <a:endParaRPr lang="en-US" dirty="0"/>
          </a:p>
        </p:txBody>
      </p:sp>
    </p:spTree>
    <p:extLst>
      <p:ext uri="{BB962C8B-B14F-4D97-AF65-F5344CB8AC3E}">
        <p14:creationId xmlns:p14="http://schemas.microsoft.com/office/powerpoint/2010/main" val="2012479175"/>
      </p:ext>
    </p:extLst>
  </p:cSld>
  <p:clrMapOvr>
    <a:masterClrMapping/>
  </p:clrMapOvr>
</p:sld>
</file>

<file path=ppt/theme/theme1.xml><?xml version="1.0" encoding="utf-8"?>
<a:theme xmlns:a="http://schemas.openxmlformats.org/drawingml/2006/main" name="Custom">
  <a:themeElements>
    <a:clrScheme name="Custom 23">
      <a:dk1>
        <a:sysClr val="windowText" lastClr="000000"/>
      </a:dk1>
      <a:lt1>
        <a:sysClr val="window" lastClr="FFFFFF"/>
      </a:lt1>
      <a:dk2>
        <a:srgbClr val="44546A"/>
      </a:dk2>
      <a:lt2>
        <a:srgbClr val="E7E6E6"/>
      </a:lt2>
      <a:accent1>
        <a:srgbClr val="58696B"/>
      </a:accent1>
      <a:accent2>
        <a:srgbClr val="95B8BF"/>
      </a:accent2>
      <a:accent3>
        <a:srgbClr val="BFD4D9"/>
      </a:accent3>
      <a:accent4>
        <a:srgbClr val="5B4839"/>
      </a:accent4>
      <a:accent5>
        <a:srgbClr val="C3A398"/>
      </a:accent5>
      <a:accent6>
        <a:srgbClr val="CA553E"/>
      </a:accent6>
      <a:hlink>
        <a:srgbClr val="0563C1"/>
      </a:hlink>
      <a:folHlink>
        <a:srgbClr val="954F72"/>
      </a:folHlink>
    </a:clrScheme>
    <a:fontScheme name="Custom 30">
      <a:majorFont>
        <a:latin typeface="Tisa Offc Serif Pro"/>
        <a:ea typeface=""/>
        <a:cs typeface=""/>
      </a:majorFont>
      <a:minorFont>
        <a:latin typeface="Univer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a:solidFill>
            <a:schemeClr val="accent5">
              <a:lumMod val="20000"/>
              <a:lumOff val="8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TM78544816_Win32_SL_V10" id="{8934A6D9-B969-498F-A646-4B502FD69C4E}" vid="{AA78C1C8-456D-41A9-83FC-BC8B9A8EE3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B69E9DE5-EFFE-4262-A023-32732F0B666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DE3707C-8CAB-4302-B7E1-D32E1543E05C}">
  <ds:schemaRefs>
    <ds:schemaRef ds:uri="http://schemas.microsoft.com/sharepoint/v3/contenttype/forms"/>
  </ds:schemaRefs>
</ds:datastoreItem>
</file>

<file path=customXml/itemProps3.xml><?xml version="1.0" encoding="utf-8"?>
<ds:datastoreItem xmlns:ds="http://schemas.openxmlformats.org/officeDocument/2006/customXml" ds:itemID="{3FDB7358-0BCB-4DEB-B717-C1D7CC555F05}">
  <ds:schemaRefs>
    <ds:schemaRef ds:uri="http://schemas.microsoft.com/office/2006/documentManagement/types"/>
    <ds:schemaRef ds:uri="http://schemas.microsoft.com/office/2006/metadata/properties"/>
    <ds:schemaRef ds:uri="http://purl.org/dc/elements/1.1/"/>
    <ds:schemaRef ds:uri="http://schemas.microsoft.com/sharepoint/v3"/>
    <ds:schemaRef ds:uri="230e9df3-be65-4c73-a93b-d1236ebd677e"/>
    <ds:schemaRef ds:uri="http://schemas.openxmlformats.org/package/2006/metadata/core-properties"/>
    <ds:schemaRef ds:uri="http://purl.org/dc/terms/"/>
    <ds:schemaRef ds:uri="http://schemas.microsoft.com/office/infopath/2007/PartnerControls"/>
    <ds:schemaRef ds:uri="16c05727-aa75-4e4a-9b5f-8a80a1165891"/>
    <ds:schemaRef ds:uri="71af3243-3dd4-4a8d-8c0d-dd76da1f02a5"/>
    <ds:schemaRef ds:uri="http://www.w3.org/XML/1998/namespace"/>
    <ds:schemaRef ds:uri="http://purl.org/dc/dcmitype/"/>
  </ds:schemaRefs>
</ds:datastoreItem>
</file>

<file path=docMetadata/LabelInfo.xml><?xml version="1.0" encoding="utf-8"?>
<clbl:labelList xmlns:clbl="http://schemas.microsoft.com/office/2020/mipLabelMetadata">
  <clbl:label id="{0c67ea0c-1525-4bdc-a933-de879c40811d}" enabled="0" method="" siteId="{0c67ea0c-1525-4bdc-a933-de879c40811d}" removed="1"/>
</clbl:labelList>
</file>

<file path=docProps/app.xml><?xml version="1.0" encoding="utf-8"?>
<Properties xmlns="http://schemas.openxmlformats.org/officeDocument/2006/extended-properties" xmlns:vt="http://schemas.openxmlformats.org/officeDocument/2006/docPropsVTypes">
  <Template>{AD52419F-6864-4383-AA9C-96376BB14A24}TF3977e381-cba5-49b1-ba43-b5d865517af907ebbda9_win32-372d4d6ae720</Template>
  <TotalTime>2495</TotalTime>
  <Words>2578</Words>
  <Application>Microsoft Office PowerPoint</Application>
  <PresentationFormat>Widescreen</PresentationFormat>
  <Paragraphs>367</Paragraphs>
  <Slides>23</Slides>
  <Notes>20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Aptos</vt:lpstr>
      <vt:lpstr>Arial</vt:lpstr>
      <vt:lpstr>Calibri</vt:lpstr>
      <vt:lpstr>Times New Roman</vt:lpstr>
      <vt:lpstr>Tisa Offc Serif Pro</vt:lpstr>
      <vt:lpstr>Univers Light</vt:lpstr>
      <vt:lpstr>Custom</vt:lpstr>
      <vt:lpstr>LAFCo’s 3 “S”  Sphere Updates Service Reviews  Special Studies  Understanding when each should be done  Jason Fried, Executive Officer Amanda Ross, Acting Assistant Executive Officer September 9, 2026 </vt:lpstr>
      <vt:lpstr>Agenda</vt:lpstr>
      <vt:lpstr>Alphabet Soup</vt:lpstr>
      <vt:lpstr>What is a Sphere of Influence?</vt:lpstr>
      <vt:lpstr>What does this government mumbo jumbo mean?</vt:lpstr>
      <vt:lpstr>Different Types of SOI and What They Mean Placer LAFCo Policy 1.2</vt:lpstr>
      <vt:lpstr>Different Types of SOI and What They Mean Placer LAFCo Policy 1.2</vt:lpstr>
      <vt:lpstr>Different Types of SOI and What They Mean Placer LAFCo Policy 1.2</vt:lpstr>
      <vt:lpstr>Is an SOI Update Needed - Real World Applications  </vt:lpstr>
      <vt:lpstr>What is a Service Review? Sometimes called a Municipal Service Review  </vt:lpstr>
      <vt:lpstr>Great more government mumbo jumbo</vt:lpstr>
      <vt:lpstr>The same but different!</vt:lpstr>
      <vt:lpstr>Are all Service Reviews the Same? (NO)</vt:lpstr>
      <vt:lpstr>Lucky - Who Gets a Service Review?</vt:lpstr>
      <vt:lpstr>Do JPAs get to have the fun of a Service Review?</vt:lpstr>
      <vt:lpstr>Independent Special Districts Service Review Workplan </vt:lpstr>
      <vt:lpstr>Cites Service Review Workplan</vt:lpstr>
      <vt:lpstr>Government Code Section 56378</vt:lpstr>
      <vt:lpstr>The last of the government mumbo jumbo</vt:lpstr>
      <vt:lpstr>What is the difference between  56430 (MSR) vs. 56378 (specials studies)</vt:lpstr>
      <vt:lpstr>What Does Placer LAFCo Want In Its Future Service Reviews?</vt:lpstr>
      <vt:lpstr>Next steps</vt:lpstr>
      <vt:lpstr>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Jason Fried</dc:creator>
  <cp:lastModifiedBy>Jason Fried</cp:lastModifiedBy>
  <cp:revision>5</cp:revision>
  <cp:lastPrinted>2026-09-08T18:08:34Z</cp:lastPrinted>
  <dcterms:created xsi:type="dcterms:W3CDTF">2026-08-28T16:51:53Z</dcterms:created>
  <dcterms:modified xsi:type="dcterms:W3CDTF">2026-09-09T19:46:17Z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